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764" r:id="rId4"/>
  </p:sldMasterIdLst>
  <p:notesMasterIdLst>
    <p:notesMasterId r:id="rId39"/>
  </p:notesMasterIdLst>
  <p:sldIdLst>
    <p:sldId id="713" r:id="rId5"/>
    <p:sldId id="420" r:id="rId6"/>
    <p:sldId id="701" r:id="rId7"/>
    <p:sldId id="3462" r:id="rId8"/>
    <p:sldId id="3460" r:id="rId9"/>
    <p:sldId id="3461" r:id="rId10"/>
    <p:sldId id="929" r:id="rId11"/>
    <p:sldId id="3464" r:id="rId12"/>
    <p:sldId id="3463" r:id="rId13"/>
    <p:sldId id="3469" r:id="rId14"/>
    <p:sldId id="3470" r:id="rId15"/>
    <p:sldId id="3471" r:id="rId16"/>
    <p:sldId id="3472" r:id="rId17"/>
    <p:sldId id="3456" r:id="rId18"/>
    <p:sldId id="3458" r:id="rId19"/>
    <p:sldId id="3457" r:id="rId20"/>
    <p:sldId id="3468" r:id="rId21"/>
    <p:sldId id="3465" r:id="rId22"/>
    <p:sldId id="3466" r:id="rId23"/>
    <p:sldId id="3467" r:id="rId24"/>
    <p:sldId id="637" r:id="rId25"/>
    <p:sldId id="659" r:id="rId26"/>
    <p:sldId id="1766" r:id="rId27"/>
    <p:sldId id="1799" r:id="rId28"/>
    <p:sldId id="1800" r:id="rId29"/>
    <p:sldId id="1807" r:id="rId30"/>
    <p:sldId id="1804" r:id="rId31"/>
    <p:sldId id="1805" r:id="rId32"/>
    <p:sldId id="1806" r:id="rId33"/>
    <p:sldId id="1724" r:id="rId34"/>
    <p:sldId id="3455" r:id="rId35"/>
    <p:sldId id="3442" r:id="rId36"/>
    <p:sldId id="611" r:id="rId37"/>
    <p:sldId id="280"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C93A3-4A36-437D-967B-31FF1A65A641}" v="230" dt="2023-01-25T05:38:04.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648"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48"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Roberts" userId="7c8317de-eecb-4eb8-975c-c2035dc2ed42" providerId="ADAL" clId="{2FEC93A3-4A36-437D-967B-31FF1A65A641}"/>
    <pc:docChg chg="undo custSel addSld delSld modSld sldOrd">
      <pc:chgData name="Kathleen Roberts" userId="7c8317de-eecb-4eb8-975c-c2035dc2ed42" providerId="ADAL" clId="{2FEC93A3-4A36-437D-967B-31FF1A65A641}" dt="2023-01-25T05:48:12.933" v="635" actId="14100"/>
      <pc:docMkLst>
        <pc:docMk/>
      </pc:docMkLst>
      <pc:sldChg chg="del">
        <pc:chgData name="Kathleen Roberts" userId="7c8317de-eecb-4eb8-975c-c2035dc2ed42" providerId="ADAL" clId="{2FEC93A3-4A36-437D-967B-31FF1A65A641}" dt="2023-01-25T05:20:38.680" v="269" actId="47"/>
        <pc:sldMkLst>
          <pc:docMk/>
          <pc:sldMk cId="429596668" sldId="256"/>
        </pc:sldMkLst>
      </pc:sldChg>
      <pc:sldChg chg="del">
        <pc:chgData name="Kathleen Roberts" userId="7c8317de-eecb-4eb8-975c-c2035dc2ed42" providerId="ADAL" clId="{2FEC93A3-4A36-437D-967B-31FF1A65A641}" dt="2023-01-25T05:20:38.680" v="269" actId="47"/>
        <pc:sldMkLst>
          <pc:docMk/>
          <pc:sldMk cId="968053127" sldId="261"/>
        </pc:sldMkLst>
      </pc:sldChg>
      <pc:sldChg chg="del">
        <pc:chgData name="Kathleen Roberts" userId="7c8317de-eecb-4eb8-975c-c2035dc2ed42" providerId="ADAL" clId="{2FEC93A3-4A36-437D-967B-31FF1A65A641}" dt="2023-01-25T04:35:13.988" v="35" actId="47"/>
        <pc:sldMkLst>
          <pc:docMk/>
          <pc:sldMk cId="820204502" sldId="269"/>
        </pc:sldMkLst>
      </pc:sldChg>
      <pc:sldChg chg="del">
        <pc:chgData name="Kathleen Roberts" userId="7c8317de-eecb-4eb8-975c-c2035dc2ed42" providerId="ADAL" clId="{2FEC93A3-4A36-437D-967B-31FF1A65A641}" dt="2023-01-25T05:20:38.680" v="269" actId="47"/>
        <pc:sldMkLst>
          <pc:docMk/>
          <pc:sldMk cId="684363905" sldId="271"/>
        </pc:sldMkLst>
      </pc:sldChg>
      <pc:sldChg chg="del">
        <pc:chgData name="Kathleen Roberts" userId="7c8317de-eecb-4eb8-975c-c2035dc2ed42" providerId="ADAL" clId="{2FEC93A3-4A36-437D-967B-31FF1A65A641}" dt="2023-01-25T05:20:38.680" v="269" actId="47"/>
        <pc:sldMkLst>
          <pc:docMk/>
          <pc:sldMk cId="52614698" sldId="276"/>
        </pc:sldMkLst>
      </pc:sldChg>
      <pc:sldChg chg="del">
        <pc:chgData name="Kathleen Roberts" userId="7c8317de-eecb-4eb8-975c-c2035dc2ed42" providerId="ADAL" clId="{2FEC93A3-4A36-437D-967B-31FF1A65A641}" dt="2023-01-25T05:20:38.680" v="269" actId="47"/>
        <pc:sldMkLst>
          <pc:docMk/>
          <pc:sldMk cId="3732565482" sldId="277"/>
        </pc:sldMkLst>
      </pc:sldChg>
      <pc:sldChg chg="del">
        <pc:chgData name="Kathleen Roberts" userId="7c8317de-eecb-4eb8-975c-c2035dc2ed42" providerId="ADAL" clId="{2FEC93A3-4A36-437D-967B-31FF1A65A641}" dt="2023-01-25T05:20:38.680" v="269" actId="47"/>
        <pc:sldMkLst>
          <pc:docMk/>
          <pc:sldMk cId="1832780470" sldId="278"/>
        </pc:sldMkLst>
      </pc:sldChg>
      <pc:sldChg chg="del">
        <pc:chgData name="Kathleen Roberts" userId="7c8317de-eecb-4eb8-975c-c2035dc2ed42" providerId="ADAL" clId="{2FEC93A3-4A36-437D-967B-31FF1A65A641}" dt="2023-01-25T05:20:38.680" v="269" actId="47"/>
        <pc:sldMkLst>
          <pc:docMk/>
          <pc:sldMk cId="151239923" sldId="279"/>
        </pc:sldMkLst>
      </pc:sldChg>
      <pc:sldChg chg="del">
        <pc:chgData name="Kathleen Roberts" userId="7c8317de-eecb-4eb8-975c-c2035dc2ed42" providerId="ADAL" clId="{2FEC93A3-4A36-437D-967B-31FF1A65A641}" dt="2023-01-25T05:20:38.680" v="269" actId="47"/>
        <pc:sldMkLst>
          <pc:docMk/>
          <pc:sldMk cId="1351375233" sldId="281"/>
        </pc:sldMkLst>
      </pc:sldChg>
      <pc:sldChg chg="del">
        <pc:chgData name="Kathleen Roberts" userId="7c8317de-eecb-4eb8-975c-c2035dc2ed42" providerId="ADAL" clId="{2FEC93A3-4A36-437D-967B-31FF1A65A641}" dt="2023-01-25T05:20:38.680" v="269" actId="47"/>
        <pc:sldMkLst>
          <pc:docMk/>
          <pc:sldMk cId="3940345358" sldId="313"/>
        </pc:sldMkLst>
      </pc:sldChg>
      <pc:sldChg chg="del">
        <pc:chgData name="Kathleen Roberts" userId="7c8317de-eecb-4eb8-975c-c2035dc2ed42" providerId="ADAL" clId="{2FEC93A3-4A36-437D-967B-31FF1A65A641}" dt="2023-01-25T05:20:38.680" v="269" actId="47"/>
        <pc:sldMkLst>
          <pc:docMk/>
          <pc:sldMk cId="1930723061" sldId="321"/>
        </pc:sldMkLst>
      </pc:sldChg>
      <pc:sldChg chg="del">
        <pc:chgData name="Kathleen Roberts" userId="7c8317de-eecb-4eb8-975c-c2035dc2ed42" providerId="ADAL" clId="{2FEC93A3-4A36-437D-967B-31FF1A65A641}" dt="2023-01-25T05:20:38.680" v="269" actId="47"/>
        <pc:sldMkLst>
          <pc:docMk/>
          <pc:sldMk cId="4286484665" sldId="333"/>
        </pc:sldMkLst>
      </pc:sldChg>
      <pc:sldChg chg="del">
        <pc:chgData name="Kathleen Roberts" userId="7c8317de-eecb-4eb8-975c-c2035dc2ed42" providerId="ADAL" clId="{2FEC93A3-4A36-437D-967B-31FF1A65A641}" dt="2023-01-25T05:20:38.680" v="269" actId="47"/>
        <pc:sldMkLst>
          <pc:docMk/>
          <pc:sldMk cId="3055616556" sldId="338"/>
        </pc:sldMkLst>
      </pc:sldChg>
      <pc:sldChg chg="del">
        <pc:chgData name="Kathleen Roberts" userId="7c8317de-eecb-4eb8-975c-c2035dc2ed42" providerId="ADAL" clId="{2FEC93A3-4A36-437D-967B-31FF1A65A641}" dt="2023-01-25T05:20:38.680" v="269" actId="47"/>
        <pc:sldMkLst>
          <pc:docMk/>
          <pc:sldMk cId="2182167234" sldId="342"/>
        </pc:sldMkLst>
      </pc:sldChg>
      <pc:sldChg chg="del">
        <pc:chgData name="Kathleen Roberts" userId="7c8317de-eecb-4eb8-975c-c2035dc2ed42" providerId="ADAL" clId="{2FEC93A3-4A36-437D-967B-31FF1A65A641}" dt="2023-01-25T05:20:38.680" v="269" actId="47"/>
        <pc:sldMkLst>
          <pc:docMk/>
          <pc:sldMk cId="1987896941" sldId="343"/>
        </pc:sldMkLst>
      </pc:sldChg>
      <pc:sldChg chg="del">
        <pc:chgData name="Kathleen Roberts" userId="7c8317de-eecb-4eb8-975c-c2035dc2ed42" providerId="ADAL" clId="{2FEC93A3-4A36-437D-967B-31FF1A65A641}" dt="2023-01-25T05:20:38.680" v="269" actId="47"/>
        <pc:sldMkLst>
          <pc:docMk/>
          <pc:sldMk cId="933405804" sldId="344"/>
        </pc:sldMkLst>
      </pc:sldChg>
      <pc:sldChg chg="del">
        <pc:chgData name="Kathleen Roberts" userId="7c8317de-eecb-4eb8-975c-c2035dc2ed42" providerId="ADAL" clId="{2FEC93A3-4A36-437D-967B-31FF1A65A641}" dt="2023-01-25T05:20:38.680" v="269" actId="47"/>
        <pc:sldMkLst>
          <pc:docMk/>
          <pc:sldMk cId="2415821292" sldId="345"/>
        </pc:sldMkLst>
      </pc:sldChg>
      <pc:sldChg chg="modSp mod">
        <pc:chgData name="Kathleen Roberts" userId="7c8317de-eecb-4eb8-975c-c2035dc2ed42" providerId="ADAL" clId="{2FEC93A3-4A36-437D-967B-31FF1A65A641}" dt="2023-01-25T04:48:04.137" v="101" actId="20577"/>
        <pc:sldMkLst>
          <pc:docMk/>
          <pc:sldMk cId="1384477502" sldId="659"/>
        </pc:sldMkLst>
        <pc:spChg chg="mod">
          <ac:chgData name="Kathleen Roberts" userId="7c8317de-eecb-4eb8-975c-c2035dc2ed42" providerId="ADAL" clId="{2FEC93A3-4A36-437D-967B-31FF1A65A641}" dt="2023-01-25T04:48:04.137" v="101" actId="20577"/>
          <ac:spMkLst>
            <pc:docMk/>
            <pc:sldMk cId="1384477502" sldId="659"/>
            <ac:spMk id="2" creationId="{38696B49-E54E-47B1-8A8C-209910F53EF9}"/>
          </ac:spMkLst>
        </pc:spChg>
      </pc:sldChg>
      <pc:sldChg chg="setBg">
        <pc:chgData name="Kathleen Roberts" userId="7c8317de-eecb-4eb8-975c-c2035dc2ed42" providerId="ADAL" clId="{2FEC93A3-4A36-437D-967B-31FF1A65A641}" dt="2023-01-25T05:35:33.681" v="513"/>
        <pc:sldMkLst>
          <pc:docMk/>
          <pc:sldMk cId="3536373559" sldId="701"/>
        </pc:sldMkLst>
      </pc:sldChg>
      <pc:sldChg chg="modSp mod">
        <pc:chgData name="Kathleen Roberts" userId="7c8317de-eecb-4eb8-975c-c2035dc2ed42" providerId="ADAL" clId="{2FEC93A3-4A36-437D-967B-31FF1A65A641}" dt="2023-01-25T04:24:49.591" v="9" actId="20577"/>
        <pc:sldMkLst>
          <pc:docMk/>
          <pc:sldMk cId="1361185556" sldId="713"/>
        </pc:sldMkLst>
        <pc:spChg chg="mod">
          <ac:chgData name="Kathleen Roberts" userId="7c8317de-eecb-4eb8-975c-c2035dc2ed42" providerId="ADAL" clId="{2FEC93A3-4A36-437D-967B-31FF1A65A641}" dt="2023-01-25T04:24:49.591" v="9" actId="20577"/>
          <ac:spMkLst>
            <pc:docMk/>
            <pc:sldMk cId="1361185556" sldId="713"/>
            <ac:spMk id="3" creationId="{6A2B5635-3C7B-445A-BFF8-DF406CD87C38}"/>
          </ac:spMkLst>
        </pc:spChg>
      </pc:sldChg>
      <pc:sldChg chg="setBg">
        <pc:chgData name="Kathleen Roberts" userId="7c8317de-eecb-4eb8-975c-c2035dc2ed42" providerId="ADAL" clId="{2FEC93A3-4A36-437D-967B-31FF1A65A641}" dt="2023-01-25T04:54:36.144" v="143"/>
        <pc:sldMkLst>
          <pc:docMk/>
          <pc:sldMk cId="3439752845" sldId="929"/>
        </pc:sldMkLst>
      </pc:sldChg>
      <pc:sldChg chg="addSp delSp modSp del mod">
        <pc:chgData name="Kathleen Roberts" userId="7c8317de-eecb-4eb8-975c-c2035dc2ed42" providerId="ADAL" clId="{2FEC93A3-4A36-437D-967B-31FF1A65A641}" dt="2023-01-25T04:35:08.399" v="34" actId="47"/>
        <pc:sldMkLst>
          <pc:docMk/>
          <pc:sldMk cId="3025338485" sldId="972"/>
        </pc:sldMkLst>
        <pc:spChg chg="del mod">
          <ac:chgData name="Kathleen Roberts" userId="7c8317de-eecb-4eb8-975c-c2035dc2ed42" providerId="ADAL" clId="{2FEC93A3-4A36-437D-967B-31FF1A65A641}" dt="2023-01-25T04:34:40.740" v="29" actId="21"/>
          <ac:spMkLst>
            <pc:docMk/>
            <pc:sldMk cId="3025338485" sldId="972"/>
            <ac:spMk id="2" creationId="{6307B075-573D-4958-BCEC-5E1E21017086}"/>
          </ac:spMkLst>
        </pc:spChg>
        <pc:spChg chg="add mod">
          <ac:chgData name="Kathleen Roberts" userId="7c8317de-eecb-4eb8-975c-c2035dc2ed42" providerId="ADAL" clId="{2FEC93A3-4A36-437D-967B-31FF1A65A641}" dt="2023-01-25T04:34:40.740" v="29" actId="21"/>
          <ac:spMkLst>
            <pc:docMk/>
            <pc:sldMk cId="3025338485" sldId="972"/>
            <ac:spMk id="4" creationId="{556F5487-1DEA-679A-4B5F-E57803418999}"/>
          </ac:spMkLst>
        </pc:spChg>
      </pc:sldChg>
      <pc:sldChg chg="del">
        <pc:chgData name="Kathleen Roberts" userId="7c8317de-eecb-4eb8-975c-c2035dc2ed42" providerId="ADAL" clId="{2FEC93A3-4A36-437D-967B-31FF1A65A641}" dt="2023-01-25T04:48:29.689" v="102" actId="47"/>
        <pc:sldMkLst>
          <pc:docMk/>
          <pc:sldMk cId="2006143976" sldId="1724"/>
        </pc:sldMkLst>
      </pc:sldChg>
      <pc:sldChg chg="del">
        <pc:chgData name="Kathleen Roberts" userId="7c8317de-eecb-4eb8-975c-c2035dc2ed42" providerId="ADAL" clId="{2FEC93A3-4A36-437D-967B-31FF1A65A641}" dt="2023-01-25T04:48:29.689" v="102" actId="47"/>
        <pc:sldMkLst>
          <pc:docMk/>
          <pc:sldMk cId="951558589" sldId="1725"/>
        </pc:sldMkLst>
      </pc:sldChg>
      <pc:sldChg chg="del">
        <pc:chgData name="Kathleen Roberts" userId="7c8317de-eecb-4eb8-975c-c2035dc2ed42" providerId="ADAL" clId="{2FEC93A3-4A36-437D-967B-31FF1A65A641}" dt="2023-01-25T04:48:29.689" v="102" actId="47"/>
        <pc:sldMkLst>
          <pc:docMk/>
          <pc:sldMk cId="1085108" sldId="1766"/>
        </pc:sldMkLst>
      </pc:sldChg>
      <pc:sldChg chg="del">
        <pc:chgData name="Kathleen Roberts" userId="7c8317de-eecb-4eb8-975c-c2035dc2ed42" providerId="ADAL" clId="{2FEC93A3-4A36-437D-967B-31FF1A65A641}" dt="2023-01-25T04:48:29.689" v="102" actId="47"/>
        <pc:sldMkLst>
          <pc:docMk/>
          <pc:sldMk cId="824903833" sldId="1780"/>
        </pc:sldMkLst>
      </pc:sldChg>
      <pc:sldChg chg="del">
        <pc:chgData name="Kathleen Roberts" userId="7c8317de-eecb-4eb8-975c-c2035dc2ed42" providerId="ADAL" clId="{2FEC93A3-4A36-437D-967B-31FF1A65A641}" dt="2023-01-25T04:48:29.689" v="102" actId="47"/>
        <pc:sldMkLst>
          <pc:docMk/>
          <pc:sldMk cId="2778469812" sldId="1781"/>
        </pc:sldMkLst>
      </pc:sldChg>
      <pc:sldChg chg="del">
        <pc:chgData name="Kathleen Roberts" userId="7c8317de-eecb-4eb8-975c-c2035dc2ed42" providerId="ADAL" clId="{2FEC93A3-4A36-437D-967B-31FF1A65A641}" dt="2023-01-25T04:48:29.689" v="102" actId="47"/>
        <pc:sldMkLst>
          <pc:docMk/>
          <pc:sldMk cId="3661039693" sldId="1782"/>
        </pc:sldMkLst>
      </pc:sldChg>
      <pc:sldChg chg="del">
        <pc:chgData name="Kathleen Roberts" userId="7c8317de-eecb-4eb8-975c-c2035dc2ed42" providerId="ADAL" clId="{2FEC93A3-4A36-437D-967B-31FF1A65A641}" dt="2023-01-25T04:48:29.689" v="102" actId="47"/>
        <pc:sldMkLst>
          <pc:docMk/>
          <pc:sldMk cId="2641029029" sldId="1783"/>
        </pc:sldMkLst>
      </pc:sldChg>
      <pc:sldChg chg="del">
        <pc:chgData name="Kathleen Roberts" userId="7c8317de-eecb-4eb8-975c-c2035dc2ed42" providerId="ADAL" clId="{2FEC93A3-4A36-437D-967B-31FF1A65A641}" dt="2023-01-25T04:47:46.764" v="83" actId="2696"/>
        <pc:sldMkLst>
          <pc:docMk/>
          <pc:sldMk cId="2845892009" sldId="3442"/>
        </pc:sldMkLst>
      </pc:sldChg>
      <pc:sldChg chg="del">
        <pc:chgData name="Kathleen Roberts" userId="7c8317de-eecb-4eb8-975c-c2035dc2ed42" providerId="ADAL" clId="{2FEC93A3-4A36-437D-967B-31FF1A65A641}" dt="2023-01-25T04:47:42.521" v="82" actId="47"/>
        <pc:sldMkLst>
          <pc:docMk/>
          <pc:sldMk cId="1176548427" sldId="3451"/>
        </pc:sldMkLst>
      </pc:sldChg>
      <pc:sldChg chg="del">
        <pc:chgData name="Kathleen Roberts" userId="7c8317de-eecb-4eb8-975c-c2035dc2ed42" providerId="ADAL" clId="{2FEC93A3-4A36-437D-967B-31FF1A65A641}" dt="2023-01-25T04:47:46.764" v="83" actId="2696"/>
        <pc:sldMkLst>
          <pc:docMk/>
          <pc:sldMk cId="2431191587" sldId="3455"/>
        </pc:sldMkLst>
      </pc:sldChg>
      <pc:sldChg chg="modSp mod">
        <pc:chgData name="Kathleen Roberts" userId="7c8317de-eecb-4eb8-975c-c2035dc2ed42" providerId="ADAL" clId="{2FEC93A3-4A36-437D-967B-31FF1A65A641}" dt="2023-01-25T04:45:40.364" v="44"/>
        <pc:sldMkLst>
          <pc:docMk/>
          <pc:sldMk cId="1645420179" sldId="3460"/>
        </pc:sldMkLst>
        <pc:spChg chg="mod">
          <ac:chgData name="Kathleen Roberts" userId="7c8317de-eecb-4eb8-975c-c2035dc2ed42" providerId="ADAL" clId="{2FEC93A3-4A36-437D-967B-31FF1A65A641}" dt="2023-01-25T04:35:27.060" v="43" actId="20577"/>
          <ac:spMkLst>
            <pc:docMk/>
            <pc:sldMk cId="1645420179" sldId="3460"/>
            <ac:spMk id="2" creationId="{08A3E44E-29F4-23CD-3220-EA7C3F3CE50C}"/>
          </ac:spMkLst>
        </pc:spChg>
        <pc:spChg chg="mod">
          <ac:chgData name="Kathleen Roberts" userId="7c8317de-eecb-4eb8-975c-c2035dc2ed42" providerId="ADAL" clId="{2FEC93A3-4A36-437D-967B-31FF1A65A641}" dt="2023-01-25T04:45:40.364" v="44"/>
          <ac:spMkLst>
            <pc:docMk/>
            <pc:sldMk cId="1645420179" sldId="3460"/>
            <ac:spMk id="3" creationId="{6BD1621F-3BDE-E028-BF16-F46C9AF38212}"/>
          </ac:spMkLst>
        </pc:spChg>
      </pc:sldChg>
      <pc:sldChg chg="modSp mod">
        <pc:chgData name="Kathleen Roberts" userId="7c8317de-eecb-4eb8-975c-c2035dc2ed42" providerId="ADAL" clId="{2FEC93A3-4A36-437D-967B-31FF1A65A641}" dt="2023-01-25T05:35:13.707" v="489" actId="20577"/>
        <pc:sldMkLst>
          <pc:docMk/>
          <pc:sldMk cId="1292613741" sldId="3461"/>
        </pc:sldMkLst>
        <pc:spChg chg="mod">
          <ac:chgData name="Kathleen Roberts" userId="7c8317de-eecb-4eb8-975c-c2035dc2ed42" providerId="ADAL" clId="{2FEC93A3-4A36-437D-967B-31FF1A65A641}" dt="2023-01-25T05:35:13.707" v="489" actId="20577"/>
          <ac:spMkLst>
            <pc:docMk/>
            <pc:sldMk cId="1292613741" sldId="3461"/>
            <ac:spMk id="2" creationId="{C70B53EB-99E6-4BE1-4CA5-056C7DF82A58}"/>
          </ac:spMkLst>
        </pc:spChg>
        <pc:graphicFrameChg chg="mod">
          <ac:chgData name="Kathleen Roberts" userId="7c8317de-eecb-4eb8-975c-c2035dc2ed42" providerId="ADAL" clId="{2FEC93A3-4A36-437D-967B-31FF1A65A641}" dt="2023-01-25T04:46:37.752" v="81" actId="20577"/>
          <ac:graphicFrameMkLst>
            <pc:docMk/>
            <pc:sldMk cId="1292613741" sldId="3461"/>
            <ac:graphicFrameMk id="5" creationId="{4CD2DA24-A86A-B348-FB07-A52A7FAD7E7A}"/>
          </ac:graphicFrameMkLst>
        </pc:graphicFrameChg>
      </pc:sldChg>
      <pc:sldChg chg="addSp delSp modSp new mod">
        <pc:chgData name="Kathleen Roberts" userId="7c8317de-eecb-4eb8-975c-c2035dc2ed42" providerId="ADAL" clId="{2FEC93A3-4A36-437D-967B-31FF1A65A641}" dt="2023-01-25T04:34:52.759" v="33" actId="1076"/>
        <pc:sldMkLst>
          <pc:docMk/>
          <pc:sldMk cId="3311029085" sldId="3462"/>
        </pc:sldMkLst>
        <pc:spChg chg="del">
          <ac:chgData name="Kathleen Roberts" userId="7c8317de-eecb-4eb8-975c-c2035dc2ed42" providerId="ADAL" clId="{2FEC93A3-4A36-437D-967B-31FF1A65A641}" dt="2023-01-25T04:34:48.001" v="31" actId="478"/>
          <ac:spMkLst>
            <pc:docMk/>
            <pc:sldMk cId="3311029085" sldId="3462"/>
            <ac:spMk id="2" creationId="{51EDA5E0-8A62-CE3E-FDFC-F4E918A071AC}"/>
          </ac:spMkLst>
        </pc:spChg>
        <pc:spChg chg="del">
          <ac:chgData name="Kathleen Roberts" userId="7c8317de-eecb-4eb8-975c-c2035dc2ed42" providerId="ADAL" clId="{2FEC93A3-4A36-437D-967B-31FF1A65A641}" dt="2023-01-25T04:34:46.064" v="30" actId="478"/>
          <ac:spMkLst>
            <pc:docMk/>
            <pc:sldMk cId="3311029085" sldId="3462"/>
            <ac:spMk id="3" creationId="{03BD9167-68C4-C866-5EEF-13112F360861}"/>
          </ac:spMkLst>
        </pc:spChg>
        <pc:spChg chg="add mod">
          <ac:chgData name="Kathleen Roberts" userId="7c8317de-eecb-4eb8-975c-c2035dc2ed42" providerId="ADAL" clId="{2FEC93A3-4A36-437D-967B-31FF1A65A641}" dt="2023-01-25T04:34:52.759" v="33" actId="1076"/>
          <ac:spMkLst>
            <pc:docMk/>
            <pc:sldMk cId="3311029085" sldId="3462"/>
            <ac:spMk id="6" creationId="{4A73BA2D-AF52-056C-3EC2-D3C498961BE7}"/>
          </ac:spMkLst>
        </pc:spChg>
        <pc:picChg chg="add mod modCrop">
          <ac:chgData name="Kathleen Roberts" userId="7c8317de-eecb-4eb8-975c-c2035dc2ed42" providerId="ADAL" clId="{2FEC93A3-4A36-437D-967B-31FF1A65A641}" dt="2023-01-25T04:34:31.148" v="28" actId="14100"/>
          <ac:picMkLst>
            <pc:docMk/>
            <pc:sldMk cId="3311029085" sldId="3462"/>
            <ac:picMk id="5" creationId="{EDB23B44-96AA-FE67-C945-B19BAA72A5E8}"/>
          </ac:picMkLst>
        </pc:picChg>
      </pc:sldChg>
      <pc:sldChg chg="addSp delSp modSp new mod setBg">
        <pc:chgData name="Kathleen Roberts" userId="7c8317de-eecb-4eb8-975c-c2035dc2ed42" providerId="ADAL" clId="{2FEC93A3-4A36-437D-967B-31FF1A65A641}" dt="2023-01-25T04:54:02.792" v="122" actId="1037"/>
        <pc:sldMkLst>
          <pc:docMk/>
          <pc:sldMk cId="1753046845" sldId="3463"/>
        </pc:sldMkLst>
        <pc:spChg chg="del">
          <ac:chgData name="Kathleen Roberts" userId="7c8317de-eecb-4eb8-975c-c2035dc2ed42" providerId="ADAL" clId="{2FEC93A3-4A36-437D-967B-31FF1A65A641}" dt="2023-01-25T04:53:32.793" v="112" actId="26606"/>
          <ac:spMkLst>
            <pc:docMk/>
            <pc:sldMk cId="1753046845" sldId="3463"/>
            <ac:spMk id="2" creationId="{BCD35820-7784-69F0-FE2F-F0C02522144B}"/>
          </ac:spMkLst>
        </pc:spChg>
        <pc:spChg chg="del">
          <ac:chgData name="Kathleen Roberts" userId="7c8317de-eecb-4eb8-975c-c2035dc2ed42" providerId="ADAL" clId="{2FEC93A3-4A36-437D-967B-31FF1A65A641}" dt="2023-01-25T04:53:32.793" v="112" actId="26606"/>
          <ac:spMkLst>
            <pc:docMk/>
            <pc:sldMk cId="1753046845" sldId="3463"/>
            <ac:spMk id="3" creationId="{0263D276-A202-6F70-16CD-56057DAB636A}"/>
          </ac:spMkLst>
        </pc:spChg>
        <pc:spChg chg="add del">
          <ac:chgData name="Kathleen Roberts" userId="7c8317de-eecb-4eb8-975c-c2035dc2ed42" providerId="ADAL" clId="{2FEC93A3-4A36-437D-967B-31FF1A65A641}" dt="2023-01-25T04:53:43.368" v="115" actId="26606"/>
          <ac:spMkLst>
            <pc:docMk/>
            <pc:sldMk cId="1753046845" sldId="3463"/>
            <ac:spMk id="22" creationId="{03E8462A-FEBA-4848-81CC-3F8DA3E477BE}"/>
          </ac:spMkLst>
        </pc:spChg>
        <pc:spChg chg="add del">
          <ac:chgData name="Kathleen Roberts" userId="7c8317de-eecb-4eb8-975c-c2035dc2ed42" providerId="ADAL" clId="{2FEC93A3-4A36-437D-967B-31FF1A65A641}" dt="2023-01-25T04:53:43.368" v="115" actId="26606"/>
          <ac:spMkLst>
            <pc:docMk/>
            <pc:sldMk cId="1753046845" sldId="3463"/>
            <ac:spMk id="35" creationId="{7941F9B1-B01B-4A84-89D9-B169AEB4E456}"/>
          </ac:spMkLst>
        </pc:spChg>
        <pc:spChg chg="add">
          <ac:chgData name="Kathleen Roberts" userId="7c8317de-eecb-4eb8-975c-c2035dc2ed42" providerId="ADAL" clId="{2FEC93A3-4A36-437D-967B-31FF1A65A641}" dt="2023-01-25T04:53:43.368" v="115" actId="26606"/>
          <ac:spMkLst>
            <pc:docMk/>
            <pc:sldMk cId="1753046845" sldId="3463"/>
            <ac:spMk id="52" creationId="{03E8462A-FEBA-4848-81CC-3F8DA3E477BE}"/>
          </ac:spMkLst>
        </pc:spChg>
        <pc:spChg chg="add">
          <ac:chgData name="Kathleen Roberts" userId="7c8317de-eecb-4eb8-975c-c2035dc2ed42" providerId="ADAL" clId="{2FEC93A3-4A36-437D-967B-31FF1A65A641}" dt="2023-01-25T04:53:43.368" v="115" actId="26606"/>
          <ac:spMkLst>
            <pc:docMk/>
            <pc:sldMk cId="1753046845" sldId="3463"/>
            <ac:spMk id="65" creationId="{7941F9B1-B01B-4A84-89D9-B169AEB4E456}"/>
          </ac:spMkLst>
        </pc:spChg>
        <pc:grpChg chg="add del">
          <ac:chgData name="Kathleen Roberts" userId="7c8317de-eecb-4eb8-975c-c2035dc2ed42" providerId="ADAL" clId="{2FEC93A3-4A36-437D-967B-31FF1A65A641}" dt="2023-01-25T04:53:43.368" v="115" actId="26606"/>
          <ac:grpSpMkLst>
            <pc:docMk/>
            <pc:sldMk cId="1753046845" sldId="3463"/>
            <ac:grpSpMk id="10" creationId="{A4D026A2-7476-44B0-9648-BB98882F7BA3}"/>
          </ac:grpSpMkLst>
        </pc:grpChg>
        <pc:grpChg chg="add del">
          <ac:chgData name="Kathleen Roberts" userId="7c8317de-eecb-4eb8-975c-c2035dc2ed42" providerId="ADAL" clId="{2FEC93A3-4A36-437D-967B-31FF1A65A641}" dt="2023-01-25T04:53:43.368" v="115" actId="26606"/>
          <ac:grpSpMkLst>
            <pc:docMk/>
            <pc:sldMk cId="1753046845" sldId="3463"/>
            <ac:grpSpMk id="24" creationId="{2109F83F-40FE-4DB3-84CC-09FB3340D06D}"/>
          </ac:grpSpMkLst>
        </pc:grpChg>
        <pc:grpChg chg="add">
          <ac:chgData name="Kathleen Roberts" userId="7c8317de-eecb-4eb8-975c-c2035dc2ed42" providerId="ADAL" clId="{2FEC93A3-4A36-437D-967B-31FF1A65A641}" dt="2023-01-25T04:53:43.368" v="115" actId="26606"/>
          <ac:grpSpMkLst>
            <pc:docMk/>
            <pc:sldMk cId="1753046845" sldId="3463"/>
            <ac:grpSpMk id="40" creationId="{A4D026A2-7476-44B0-9648-BB98882F7BA3}"/>
          </ac:grpSpMkLst>
        </pc:grpChg>
        <pc:grpChg chg="add">
          <ac:chgData name="Kathleen Roberts" userId="7c8317de-eecb-4eb8-975c-c2035dc2ed42" providerId="ADAL" clId="{2FEC93A3-4A36-437D-967B-31FF1A65A641}" dt="2023-01-25T04:53:43.368" v="115" actId="26606"/>
          <ac:grpSpMkLst>
            <pc:docMk/>
            <pc:sldMk cId="1753046845" sldId="3463"/>
            <ac:grpSpMk id="54" creationId="{2109F83F-40FE-4DB3-84CC-09FB3340D06D}"/>
          </ac:grpSpMkLst>
        </pc:grpChg>
        <pc:picChg chg="add mod modCrop">
          <ac:chgData name="Kathleen Roberts" userId="7c8317de-eecb-4eb8-975c-c2035dc2ed42" providerId="ADAL" clId="{2FEC93A3-4A36-437D-967B-31FF1A65A641}" dt="2023-01-25T04:54:02.792" v="122" actId="1037"/>
          <ac:picMkLst>
            <pc:docMk/>
            <pc:sldMk cId="1753046845" sldId="3463"/>
            <ac:picMk id="5" creationId="{C02BEC0B-6D0C-78EF-966B-898B84D434A9}"/>
          </ac:picMkLst>
        </pc:picChg>
      </pc:sldChg>
      <pc:sldChg chg="addSp delSp modSp new mod ord setBg">
        <pc:chgData name="Kathleen Roberts" userId="7c8317de-eecb-4eb8-975c-c2035dc2ed42" providerId="ADAL" clId="{2FEC93A3-4A36-437D-967B-31FF1A65A641}" dt="2023-01-25T05:07:09.613" v="268"/>
        <pc:sldMkLst>
          <pc:docMk/>
          <pc:sldMk cId="114021158" sldId="3464"/>
        </pc:sldMkLst>
        <pc:spChg chg="mod">
          <ac:chgData name="Kathleen Roberts" userId="7c8317de-eecb-4eb8-975c-c2035dc2ed42" providerId="ADAL" clId="{2FEC93A3-4A36-437D-967B-31FF1A65A641}" dt="2023-01-25T05:07:09.613" v="268"/>
          <ac:spMkLst>
            <pc:docMk/>
            <pc:sldMk cId="114021158" sldId="3464"/>
            <ac:spMk id="2" creationId="{BE9E8F24-BF3A-2E99-5DE6-049373A85BD2}"/>
          </ac:spMkLst>
        </pc:spChg>
        <pc:spChg chg="mod">
          <ac:chgData name="Kathleen Roberts" userId="7c8317de-eecb-4eb8-975c-c2035dc2ed42" providerId="ADAL" clId="{2FEC93A3-4A36-437D-967B-31FF1A65A641}" dt="2023-01-25T05:06:52.172" v="267" actId="1076"/>
          <ac:spMkLst>
            <pc:docMk/>
            <pc:sldMk cId="114021158" sldId="3464"/>
            <ac:spMk id="3" creationId="{9E9BFEBA-8D17-EE4E-4921-9DEC0F6F9F3B}"/>
          </ac:spMkLst>
        </pc:spChg>
        <pc:spChg chg="add">
          <ac:chgData name="Kathleen Roberts" userId="7c8317de-eecb-4eb8-975c-c2035dc2ed42" providerId="ADAL" clId="{2FEC93A3-4A36-437D-967B-31FF1A65A641}" dt="2023-01-25T05:01:04.788" v="198" actId="26606"/>
          <ac:spMkLst>
            <pc:docMk/>
            <pc:sldMk cId="114021158" sldId="3464"/>
            <ac:spMk id="20" creationId="{DD6BC9EB-F181-48AB-BCA2-3D1DB20D2D87}"/>
          </ac:spMkLst>
        </pc:spChg>
        <pc:spChg chg="add">
          <ac:chgData name="Kathleen Roberts" userId="7c8317de-eecb-4eb8-975c-c2035dc2ed42" providerId="ADAL" clId="{2FEC93A3-4A36-437D-967B-31FF1A65A641}" dt="2023-01-25T05:01:04.788" v="198" actId="26606"/>
          <ac:spMkLst>
            <pc:docMk/>
            <pc:sldMk cId="114021158" sldId="3464"/>
            <ac:spMk id="22" creationId="{D33AAA80-39DC-4020-9BFF-0718F35C7661}"/>
          </ac:spMkLst>
        </pc:spChg>
        <pc:spChg chg="add">
          <ac:chgData name="Kathleen Roberts" userId="7c8317de-eecb-4eb8-975c-c2035dc2ed42" providerId="ADAL" clId="{2FEC93A3-4A36-437D-967B-31FF1A65A641}" dt="2023-01-25T05:01:04.788" v="198" actId="26606"/>
          <ac:spMkLst>
            <pc:docMk/>
            <pc:sldMk cId="114021158" sldId="3464"/>
            <ac:spMk id="26" creationId="{1177F295-741F-4EFF-B0CA-BE69295ADA07}"/>
          </ac:spMkLst>
        </pc:spChg>
        <pc:grpChg chg="add">
          <ac:chgData name="Kathleen Roberts" userId="7c8317de-eecb-4eb8-975c-c2035dc2ed42" providerId="ADAL" clId="{2FEC93A3-4A36-437D-967B-31FF1A65A641}" dt="2023-01-25T05:01:04.788" v="198" actId="26606"/>
          <ac:grpSpMkLst>
            <pc:docMk/>
            <pc:sldMk cId="114021158" sldId="3464"/>
            <ac:grpSpMk id="8" creationId="{76582886-877C-4AEC-A77F-8055EB9A0CF9}"/>
          </ac:grpSpMkLst>
        </pc:grpChg>
        <pc:picChg chg="add del mod">
          <ac:chgData name="Kathleen Roberts" userId="7c8317de-eecb-4eb8-975c-c2035dc2ed42" providerId="ADAL" clId="{2FEC93A3-4A36-437D-967B-31FF1A65A641}" dt="2023-01-25T05:06:13.330" v="256" actId="478"/>
          <ac:picMkLst>
            <pc:docMk/>
            <pc:sldMk cId="114021158" sldId="3464"/>
            <ac:picMk id="1026" creationId="{FCCC184A-881B-8A09-403D-33354C136A9E}"/>
          </ac:picMkLst>
        </pc:picChg>
        <pc:picChg chg="add mod">
          <ac:chgData name="Kathleen Roberts" userId="7c8317de-eecb-4eb8-975c-c2035dc2ed42" providerId="ADAL" clId="{2FEC93A3-4A36-437D-967B-31FF1A65A641}" dt="2023-01-25T05:06:44.330" v="266" actId="1076"/>
          <ac:picMkLst>
            <pc:docMk/>
            <pc:sldMk cId="114021158" sldId="3464"/>
            <ac:picMk id="1028" creationId="{2E05764E-E835-3DA3-D248-30A3AFBAFDE0}"/>
          </ac:picMkLst>
        </pc:picChg>
        <pc:cxnChg chg="add">
          <ac:chgData name="Kathleen Roberts" userId="7c8317de-eecb-4eb8-975c-c2035dc2ed42" providerId="ADAL" clId="{2FEC93A3-4A36-437D-967B-31FF1A65A641}" dt="2023-01-25T05:01:04.788" v="198" actId="26606"/>
          <ac:cxnSpMkLst>
            <pc:docMk/>
            <pc:sldMk cId="114021158" sldId="3464"/>
            <ac:cxnSpMk id="24" creationId="{C9C5D90B-7EE3-4D26-AB7D-A5A3A6E11203}"/>
          </ac:cxnSpMkLst>
        </pc:cxnChg>
      </pc:sldChg>
      <pc:sldChg chg="addSp delSp modSp new mod setBg">
        <pc:chgData name="Kathleen Roberts" userId="7c8317de-eecb-4eb8-975c-c2035dc2ed42" providerId="ADAL" clId="{2FEC93A3-4A36-437D-967B-31FF1A65A641}" dt="2023-01-25T05:21:48.956" v="274" actId="26606"/>
        <pc:sldMkLst>
          <pc:docMk/>
          <pc:sldMk cId="168166305" sldId="3465"/>
        </pc:sldMkLst>
        <pc:spChg chg="del">
          <ac:chgData name="Kathleen Roberts" userId="7c8317de-eecb-4eb8-975c-c2035dc2ed42" providerId="ADAL" clId="{2FEC93A3-4A36-437D-967B-31FF1A65A641}" dt="2023-01-25T05:21:48.956" v="274" actId="26606"/>
          <ac:spMkLst>
            <pc:docMk/>
            <pc:sldMk cId="168166305" sldId="3465"/>
            <ac:spMk id="2" creationId="{501415D0-D7C6-BC22-ED6F-99A0A60D06CD}"/>
          </ac:spMkLst>
        </pc:spChg>
        <pc:spChg chg="del">
          <ac:chgData name="Kathleen Roberts" userId="7c8317de-eecb-4eb8-975c-c2035dc2ed42" providerId="ADAL" clId="{2FEC93A3-4A36-437D-967B-31FF1A65A641}" dt="2023-01-25T05:21:44.561" v="271"/>
          <ac:spMkLst>
            <pc:docMk/>
            <pc:sldMk cId="168166305" sldId="3465"/>
            <ac:spMk id="3" creationId="{D1A64DD8-8532-D13D-2CD7-DA23D673F1BF}"/>
          </ac:spMkLst>
        </pc:spChg>
        <pc:spChg chg="add">
          <ac:chgData name="Kathleen Roberts" userId="7c8317de-eecb-4eb8-975c-c2035dc2ed42" providerId="ADAL" clId="{2FEC93A3-4A36-437D-967B-31FF1A65A641}" dt="2023-01-25T05:21:48.956" v="274" actId="26606"/>
          <ac:spMkLst>
            <pc:docMk/>
            <pc:sldMk cId="168166305" sldId="3465"/>
            <ac:spMk id="22" creationId="{377F545A-A4BF-4D23-B82E-2D33535D6006}"/>
          </ac:spMkLst>
        </pc:spChg>
        <pc:grpChg chg="add">
          <ac:chgData name="Kathleen Roberts" userId="7c8317de-eecb-4eb8-975c-c2035dc2ed42" providerId="ADAL" clId="{2FEC93A3-4A36-437D-967B-31FF1A65A641}" dt="2023-01-25T05:21:48.956" v="274" actId="26606"/>
          <ac:grpSpMkLst>
            <pc:docMk/>
            <pc:sldMk cId="168166305" sldId="3465"/>
            <ac:grpSpMk id="10" creationId="{6CE6E43D-FC44-4F15-89C6-7C08E9BDC3FF}"/>
          </ac:grpSpMkLst>
        </pc:grpChg>
        <pc:picChg chg="add mod">
          <ac:chgData name="Kathleen Roberts" userId="7c8317de-eecb-4eb8-975c-c2035dc2ed42" providerId="ADAL" clId="{2FEC93A3-4A36-437D-967B-31FF1A65A641}" dt="2023-01-25T05:21:48.956" v="274" actId="26606"/>
          <ac:picMkLst>
            <pc:docMk/>
            <pc:sldMk cId="168166305" sldId="3465"/>
            <ac:picMk id="5" creationId="{5D4C8FD6-4A4C-ACE0-96FD-6B9D186CB4FC}"/>
          </ac:picMkLst>
        </pc:picChg>
      </pc:sldChg>
      <pc:sldChg chg="addSp delSp modSp new mod">
        <pc:chgData name="Kathleen Roberts" userId="7c8317de-eecb-4eb8-975c-c2035dc2ed42" providerId="ADAL" clId="{2FEC93A3-4A36-437D-967B-31FF1A65A641}" dt="2023-01-25T05:27:44.971" v="309" actId="1076"/>
        <pc:sldMkLst>
          <pc:docMk/>
          <pc:sldMk cId="1981954292" sldId="3466"/>
        </pc:sldMkLst>
        <pc:spChg chg="mod">
          <ac:chgData name="Kathleen Roberts" userId="7c8317de-eecb-4eb8-975c-c2035dc2ed42" providerId="ADAL" clId="{2FEC93A3-4A36-437D-967B-31FF1A65A641}" dt="2023-01-25T05:27:44.971" v="309" actId="1076"/>
          <ac:spMkLst>
            <pc:docMk/>
            <pc:sldMk cId="1981954292" sldId="3466"/>
            <ac:spMk id="2" creationId="{FB2E78A8-87E0-6923-D02F-B9AB879C2F5C}"/>
          </ac:spMkLst>
        </pc:spChg>
        <pc:spChg chg="del">
          <ac:chgData name="Kathleen Roberts" userId="7c8317de-eecb-4eb8-975c-c2035dc2ed42" providerId="ADAL" clId="{2FEC93A3-4A36-437D-967B-31FF1A65A641}" dt="2023-01-25T05:25:41.081" v="287" actId="478"/>
          <ac:spMkLst>
            <pc:docMk/>
            <pc:sldMk cId="1981954292" sldId="3466"/>
            <ac:spMk id="3" creationId="{41E4EE36-462F-F8A3-55A3-0696F5E18EFB}"/>
          </ac:spMkLst>
        </pc:spChg>
        <pc:picChg chg="add mod modCrop">
          <ac:chgData name="Kathleen Roberts" userId="7c8317de-eecb-4eb8-975c-c2035dc2ed42" providerId="ADAL" clId="{2FEC93A3-4A36-437D-967B-31FF1A65A641}" dt="2023-01-25T05:24:13.574" v="286" actId="1076"/>
          <ac:picMkLst>
            <pc:docMk/>
            <pc:sldMk cId="1981954292" sldId="3466"/>
            <ac:picMk id="5" creationId="{6B0CF727-3669-8B67-2E51-921648767C61}"/>
          </ac:picMkLst>
        </pc:picChg>
      </pc:sldChg>
      <pc:sldChg chg="addSp delSp modSp new mod">
        <pc:chgData name="Kathleen Roberts" userId="7c8317de-eecb-4eb8-975c-c2035dc2ed42" providerId="ADAL" clId="{2FEC93A3-4A36-437D-967B-31FF1A65A641}" dt="2023-01-25T05:31:23.608" v="407" actId="478"/>
        <pc:sldMkLst>
          <pc:docMk/>
          <pc:sldMk cId="3900434204" sldId="3467"/>
        </pc:sldMkLst>
        <pc:spChg chg="mod ord">
          <ac:chgData name="Kathleen Roberts" userId="7c8317de-eecb-4eb8-975c-c2035dc2ed42" providerId="ADAL" clId="{2FEC93A3-4A36-437D-967B-31FF1A65A641}" dt="2023-01-25T05:31:15.693" v="406" actId="5793"/>
          <ac:spMkLst>
            <pc:docMk/>
            <pc:sldMk cId="3900434204" sldId="3467"/>
            <ac:spMk id="2" creationId="{7A24B672-8FEE-2486-7B6D-9E3ACA2B95D8}"/>
          </ac:spMkLst>
        </pc:spChg>
        <pc:spChg chg="del mod">
          <ac:chgData name="Kathleen Roberts" userId="7c8317de-eecb-4eb8-975c-c2035dc2ed42" providerId="ADAL" clId="{2FEC93A3-4A36-437D-967B-31FF1A65A641}" dt="2023-01-25T05:31:23.608" v="407" actId="478"/>
          <ac:spMkLst>
            <pc:docMk/>
            <pc:sldMk cId="3900434204" sldId="3467"/>
            <ac:spMk id="3" creationId="{9676CC67-0EED-C86F-5D74-8E4AE6F6D71B}"/>
          </ac:spMkLst>
        </pc:spChg>
        <pc:picChg chg="add mod modCrop">
          <ac:chgData name="Kathleen Roberts" userId="7c8317de-eecb-4eb8-975c-c2035dc2ed42" providerId="ADAL" clId="{2FEC93A3-4A36-437D-967B-31FF1A65A641}" dt="2023-01-25T05:28:35.720" v="366" actId="1035"/>
          <ac:picMkLst>
            <pc:docMk/>
            <pc:sldMk cId="3900434204" sldId="3467"/>
            <ac:picMk id="5" creationId="{44115756-CDB1-C773-E7E0-2A1967015543}"/>
          </ac:picMkLst>
        </pc:picChg>
        <pc:picChg chg="add mod modCrop">
          <ac:chgData name="Kathleen Roberts" userId="7c8317de-eecb-4eb8-975c-c2035dc2ed42" providerId="ADAL" clId="{2FEC93A3-4A36-437D-967B-31FF1A65A641}" dt="2023-01-25T05:30:56.581" v="400" actId="1076"/>
          <ac:picMkLst>
            <pc:docMk/>
            <pc:sldMk cId="3900434204" sldId="3467"/>
            <ac:picMk id="7" creationId="{F9327E4B-22B5-B5AB-10B9-C372FDE8B2B8}"/>
          </ac:picMkLst>
        </pc:picChg>
      </pc:sldChg>
      <pc:sldChg chg="addSp delSp modSp new mod setBg">
        <pc:chgData name="Kathleen Roberts" userId="7c8317de-eecb-4eb8-975c-c2035dc2ed42" providerId="ADAL" clId="{2FEC93A3-4A36-437D-967B-31FF1A65A641}" dt="2023-01-25T05:33:53.742" v="478"/>
        <pc:sldMkLst>
          <pc:docMk/>
          <pc:sldMk cId="3615205401" sldId="3468"/>
        </pc:sldMkLst>
        <pc:spChg chg="mod">
          <ac:chgData name="Kathleen Roberts" userId="7c8317de-eecb-4eb8-975c-c2035dc2ed42" providerId="ADAL" clId="{2FEC93A3-4A36-437D-967B-31FF1A65A641}" dt="2023-01-25T05:33:29.625" v="413" actId="26606"/>
          <ac:spMkLst>
            <pc:docMk/>
            <pc:sldMk cId="3615205401" sldId="3468"/>
            <ac:spMk id="2" creationId="{A0878E27-6D46-CF1D-E02F-7821A991FCE8}"/>
          </ac:spMkLst>
        </pc:spChg>
        <pc:spChg chg="del">
          <ac:chgData name="Kathleen Roberts" userId="7c8317de-eecb-4eb8-975c-c2035dc2ed42" providerId="ADAL" clId="{2FEC93A3-4A36-437D-967B-31FF1A65A641}" dt="2023-01-25T05:33:26.548" v="412"/>
          <ac:spMkLst>
            <pc:docMk/>
            <pc:sldMk cId="3615205401" sldId="3468"/>
            <ac:spMk id="3" creationId="{3D417875-A17C-D026-144D-6FE8923AA869}"/>
          </ac:spMkLst>
        </pc:spChg>
        <pc:grpChg chg="add">
          <ac:chgData name="Kathleen Roberts" userId="7c8317de-eecb-4eb8-975c-c2035dc2ed42" providerId="ADAL" clId="{2FEC93A3-4A36-437D-967B-31FF1A65A641}" dt="2023-01-25T05:33:29.625" v="413" actId="26606"/>
          <ac:grpSpMkLst>
            <pc:docMk/>
            <pc:sldMk cId="3615205401" sldId="3468"/>
            <ac:grpSpMk id="2055" creationId="{4815A7B4-532E-48C9-AC24-D78ACF3339DB}"/>
          </ac:grpSpMkLst>
        </pc:grpChg>
        <pc:picChg chg="add mod">
          <ac:chgData name="Kathleen Roberts" userId="7c8317de-eecb-4eb8-975c-c2035dc2ed42" providerId="ADAL" clId="{2FEC93A3-4A36-437D-967B-31FF1A65A641}" dt="2023-01-25T05:33:29.625" v="413" actId="26606"/>
          <ac:picMkLst>
            <pc:docMk/>
            <pc:sldMk cId="3615205401" sldId="3468"/>
            <ac:picMk id="2050" creationId="{16E668A0-FE96-B361-0CC4-1EA005270C57}"/>
          </ac:picMkLst>
        </pc:picChg>
      </pc:sldChg>
      <pc:sldChg chg="addSp delSp modSp new mod setBg">
        <pc:chgData name="Kathleen Roberts" userId="7c8317de-eecb-4eb8-975c-c2035dc2ed42" providerId="ADAL" clId="{2FEC93A3-4A36-437D-967B-31FF1A65A641}" dt="2023-01-25T05:38:04.041" v="559"/>
        <pc:sldMkLst>
          <pc:docMk/>
          <pc:sldMk cId="1790068320" sldId="3469"/>
        </pc:sldMkLst>
        <pc:spChg chg="mod">
          <ac:chgData name="Kathleen Roberts" userId="7c8317de-eecb-4eb8-975c-c2035dc2ed42" providerId="ADAL" clId="{2FEC93A3-4A36-437D-967B-31FF1A65A641}" dt="2023-01-25T05:37:18.357" v="527" actId="1076"/>
          <ac:spMkLst>
            <pc:docMk/>
            <pc:sldMk cId="1790068320" sldId="3469"/>
            <ac:spMk id="2" creationId="{9A195608-25F9-7311-801F-11E94CE5F405}"/>
          </ac:spMkLst>
        </pc:spChg>
        <pc:spChg chg="del">
          <ac:chgData name="Kathleen Roberts" userId="7c8317de-eecb-4eb8-975c-c2035dc2ed42" providerId="ADAL" clId="{2FEC93A3-4A36-437D-967B-31FF1A65A641}" dt="2023-01-25T05:36:35.818" v="518" actId="22"/>
          <ac:spMkLst>
            <pc:docMk/>
            <pc:sldMk cId="1790068320" sldId="3469"/>
            <ac:spMk id="3" creationId="{D32CB973-62AE-138A-6568-E4FB76A6FEE8}"/>
          </ac:spMkLst>
        </pc:spChg>
        <pc:grpChg chg="add">
          <ac:chgData name="Kathleen Roberts" userId="7c8317de-eecb-4eb8-975c-c2035dc2ed42" providerId="ADAL" clId="{2FEC93A3-4A36-437D-967B-31FF1A65A641}" dt="2023-01-25T05:37:12.929" v="526" actId="26606"/>
          <ac:grpSpMkLst>
            <pc:docMk/>
            <pc:sldMk cId="1790068320" sldId="3469"/>
            <ac:grpSpMk id="10" creationId="{4815A7B4-532E-48C9-AC24-D78ACF3339DB}"/>
          </ac:grpSpMkLst>
        </pc:grpChg>
        <pc:picChg chg="add mod ord modCrop">
          <ac:chgData name="Kathleen Roberts" userId="7c8317de-eecb-4eb8-975c-c2035dc2ed42" providerId="ADAL" clId="{2FEC93A3-4A36-437D-967B-31FF1A65A641}" dt="2023-01-25T05:38:04.041" v="559"/>
          <ac:picMkLst>
            <pc:docMk/>
            <pc:sldMk cId="1790068320" sldId="3469"/>
            <ac:picMk id="5" creationId="{94AC3E90-C116-79AF-BDA7-9BCD31F09858}"/>
          </ac:picMkLst>
        </pc:picChg>
      </pc:sldChg>
      <pc:sldChg chg="addSp delSp modSp new mod">
        <pc:chgData name="Kathleen Roberts" userId="7c8317de-eecb-4eb8-975c-c2035dc2ed42" providerId="ADAL" clId="{2FEC93A3-4A36-437D-967B-31FF1A65A641}" dt="2023-01-25T05:40:06.323" v="576" actId="1440"/>
        <pc:sldMkLst>
          <pc:docMk/>
          <pc:sldMk cId="3193738931" sldId="3470"/>
        </pc:sldMkLst>
        <pc:spChg chg="mod">
          <ac:chgData name="Kathleen Roberts" userId="7c8317de-eecb-4eb8-975c-c2035dc2ed42" providerId="ADAL" clId="{2FEC93A3-4A36-437D-967B-31FF1A65A641}" dt="2023-01-25T05:39:59.635" v="575" actId="1076"/>
          <ac:spMkLst>
            <pc:docMk/>
            <pc:sldMk cId="3193738931" sldId="3470"/>
            <ac:spMk id="2" creationId="{6EAAFF34-5CB5-2554-8D4C-E0C23ED656D9}"/>
          </ac:spMkLst>
        </pc:spChg>
        <pc:spChg chg="del">
          <ac:chgData name="Kathleen Roberts" userId="7c8317de-eecb-4eb8-975c-c2035dc2ed42" providerId="ADAL" clId="{2FEC93A3-4A36-437D-967B-31FF1A65A641}" dt="2023-01-25T05:39:04.144" v="561" actId="22"/>
          <ac:spMkLst>
            <pc:docMk/>
            <pc:sldMk cId="3193738931" sldId="3470"/>
            <ac:spMk id="3" creationId="{32A1CD77-BC70-2E2A-11E1-8D68846DD5F3}"/>
          </ac:spMkLst>
        </pc:spChg>
        <pc:picChg chg="add mod ord modCrop">
          <ac:chgData name="Kathleen Roberts" userId="7c8317de-eecb-4eb8-975c-c2035dc2ed42" providerId="ADAL" clId="{2FEC93A3-4A36-437D-967B-31FF1A65A641}" dt="2023-01-25T05:40:06.323" v="576" actId="1440"/>
          <ac:picMkLst>
            <pc:docMk/>
            <pc:sldMk cId="3193738931" sldId="3470"/>
            <ac:picMk id="5" creationId="{A93B3747-0CFC-C73F-9ECF-2D744F28F74B}"/>
          </ac:picMkLst>
        </pc:picChg>
      </pc:sldChg>
      <pc:sldChg chg="addSp delSp modSp new mod setBg">
        <pc:chgData name="Kathleen Roberts" userId="7c8317de-eecb-4eb8-975c-c2035dc2ed42" providerId="ADAL" clId="{2FEC93A3-4A36-437D-967B-31FF1A65A641}" dt="2023-01-25T05:43:46.236" v="593" actId="14100"/>
        <pc:sldMkLst>
          <pc:docMk/>
          <pc:sldMk cId="181574209" sldId="3471"/>
        </pc:sldMkLst>
        <pc:spChg chg="del">
          <ac:chgData name="Kathleen Roberts" userId="7c8317de-eecb-4eb8-975c-c2035dc2ed42" providerId="ADAL" clId="{2FEC93A3-4A36-437D-967B-31FF1A65A641}" dt="2023-01-25T05:43:33.110" v="589" actId="26606"/>
          <ac:spMkLst>
            <pc:docMk/>
            <pc:sldMk cId="181574209" sldId="3471"/>
            <ac:spMk id="2" creationId="{9B22C312-ED58-F8F6-C847-36BE43AB56CA}"/>
          </ac:spMkLst>
        </pc:spChg>
        <pc:spChg chg="del">
          <ac:chgData name="Kathleen Roberts" userId="7c8317de-eecb-4eb8-975c-c2035dc2ed42" providerId="ADAL" clId="{2FEC93A3-4A36-437D-967B-31FF1A65A641}" dt="2023-01-25T05:43:33.110" v="589" actId="26606"/>
          <ac:spMkLst>
            <pc:docMk/>
            <pc:sldMk cId="181574209" sldId="3471"/>
            <ac:spMk id="3" creationId="{69B27317-6DFB-6F49-ADD1-96B0ED7D3833}"/>
          </ac:spMkLst>
        </pc:spChg>
        <pc:spChg chg="add">
          <ac:chgData name="Kathleen Roberts" userId="7c8317de-eecb-4eb8-975c-c2035dc2ed42" providerId="ADAL" clId="{2FEC93A3-4A36-437D-967B-31FF1A65A641}" dt="2023-01-25T05:43:33.110" v="589" actId="26606"/>
          <ac:spMkLst>
            <pc:docMk/>
            <pc:sldMk cId="181574209" sldId="3471"/>
            <ac:spMk id="22" creationId="{03E8462A-FEBA-4848-81CC-3F8DA3E477BE}"/>
          </ac:spMkLst>
        </pc:spChg>
        <pc:spChg chg="add">
          <ac:chgData name="Kathleen Roberts" userId="7c8317de-eecb-4eb8-975c-c2035dc2ed42" providerId="ADAL" clId="{2FEC93A3-4A36-437D-967B-31FF1A65A641}" dt="2023-01-25T05:43:33.110" v="589" actId="26606"/>
          <ac:spMkLst>
            <pc:docMk/>
            <pc:sldMk cId="181574209" sldId="3471"/>
            <ac:spMk id="35" creationId="{7941F9B1-B01B-4A84-89D9-B169AEB4E456}"/>
          </ac:spMkLst>
        </pc:spChg>
        <pc:grpChg chg="add">
          <ac:chgData name="Kathleen Roberts" userId="7c8317de-eecb-4eb8-975c-c2035dc2ed42" providerId="ADAL" clId="{2FEC93A3-4A36-437D-967B-31FF1A65A641}" dt="2023-01-25T05:43:33.110" v="589" actId="26606"/>
          <ac:grpSpMkLst>
            <pc:docMk/>
            <pc:sldMk cId="181574209" sldId="3471"/>
            <ac:grpSpMk id="10" creationId="{A4D026A2-7476-44B0-9648-BB98882F7BA3}"/>
          </ac:grpSpMkLst>
        </pc:grpChg>
        <pc:grpChg chg="add">
          <ac:chgData name="Kathleen Roberts" userId="7c8317de-eecb-4eb8-975c-c2035dc2ed42" providerId="ADAL" clId="{2FEC93A3-4A36-437D-967B-31FF1A65A641}" dt="2023-01-25T05:43:33.110" v="589" actId="26606"/>
          <ac:grpSpMkLst>
            <pc:docMk/>
            <pc:sldMk cId="181574209" sldId="3471"/>
            <ac:grpSpMk id="24" creationId="{2109F83F-40FE-4DB3-84CC-09FB3340D06D}"/>
          </ac:grpSpMkLst>
        </pc:grpChg>
        <pc:picChg chg="add mod modCrop">
          <ac:chgData name="Kathleen Roberts" userId="7c8317de-eecb-4eb8-975c-c2035dc2ed42" providerId="ADAL" clId="{2FEC93A3-4A36-437D-967B-31FF1A65A641}" dt="2023-01-25T05:43:46.236" v="593" actId="14100"/>
          <ac:picMkLst>
            <pc:docMk/>
            <pc:sldMk cId="181574209" sldId="3471"/>
            <ac:picMk id="5" creationId="{4079A6F0-0428-BAAF-83E8-C9AEFBDFD1EF}"/>
          </ac:picMkLst>
        </pc:picChg>
      </pc:sldChg>
      <pc:sldChg chg="addSp modSp new mod">
        <pc:chgData name="Kathleen Roberts" userId="7c8317de-eecb-4eb8-975c-c2035dc2ed42" providerId="ADAL" clId="{2FEC93A3-4A36-437D-967B-31FF1A65A641}" dt="2023-01-25T05:48:12.933" v="635" actId="14100"/>
        <pc:sldMkLst>
          <pc:docMk/>
          <pc:sldMk cId="3815555240" sldId="3472"/>
        </pc:sldMkLst>
        <pc:spChg chg="mod">
          <ac:chgData name="Kathleen Roberts" userId="7c8317de-eecb-4eb8-975c-c2035dc2ed42" providerId="ADAL" clId="{2FEC93A3-4A36-437D-967B-31FF1A65A641}" dt="2023-01-25T05:48:12.933" v="635" actId="14100"/>
          <ac:spMkLst>
            <pc:docMk/>
            <pc:sldMk cId="3815555240" sldId="3472"/>
            <ac:spMk id="2" creationId="{667906FA-B314-7D65-CB35-A53BFD96476C}"/>
          </ac:spMkLst>
        </pc:spChg>
        <pc:picChg chg="add mod modCrop">
          <ac:chgData name="Kathleen Roberts" userId="7c8317de-eecb-4eb8-975c-c2035dc2ed42" providerId="ADAL" clId="{2FEC93A3-4A36-437D-967B-31FF1A65A641}" dt="2023-01-25T05:47:04.294" v="605" actId="1076"/>
          <ac:picMkLst>
            <pc:docMk/>
            <pc:sldMk cId="3815555240" sldId="3472"/>
            <ac:picMk id="5" creationId="{9DED9B8C-82D7-D6A9-4A7F-33AE984AAAE9}"/>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89C97-BF9F-4EDA-A6C1-AEA55167B34E}"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4624F9F1-B244-444E-A8A7-6676E91225A5}">
      <dgm:prSet/>
      <dgm:spPr/>
      <dgm:t>
        <a:bodyPr/>
        <a:lstStyle/>
        <a:p>
          <a:r>
            <a:rPr lang="en-US" dirty="0"/>
            <a:t>Tues@2pm</a:t>
          </a:r>
        </a:p>
      </dgm:t>
    </dgm:pt>
    <dgm:pt modelId="{42E1A7AE-7DDD-441D-8D60-5BB9B8F1A9DC}" type="parTrans" cxnId="{9D1B37D5-5AF2-4596-A246-11F30A316B98}">
      <dgm:prSet/>
      <dgm:spPr/>
      <dgm:t>
        <a:bodyPr/>
        <a:lstStyle/>
        <a:p>
          <a:endParaRPr lang="en-US"/>
        </a:p>
      </dgm:t>
    </dgm:pt>
    <dgm:pt modelId="{70443E4C-F842-44AB-B9E4-FABC883CCC1B}" type="sibTrans" cxnId="{9D1B37D5-5AF2-4596-A246-11F30A316B98}">
      <dgm:prSet/>
      <dgm:spPr/>
      <dgm:t>
        <a:bodyPr/>
        <a:lstStyle/>
        <a:p>
          <a:endParaRPr lang="en-US"/>
        </a:p>
      </dgm:t>
    </dgm:pt>
    <dgm:pt modelId="{976E5970-A6C0-4976-9A28-52FF4A725EA7}">
      <dgm:prSet/>
      <dgm:spPr/>
      <dgm:t>
        <a:bodyPr/>
        <a:lstStyle/>
        <a:p>
          <a:r>
            <a:rPr lang="en-US" dirty="0"/>
            <a:t>Information Shares</a:t>
          </a:r>
        </a:p>
      </dgm:t>
    </dgm:pt>
    <dgm:pt modelId="{F80539FA-6114-48EE-A99D-EB59C4E89008}" type="parTrans" cxnId="{A1B04E00-2B7C-4469-87FF-DEC7ED7CDCB5}">
      <dgm:prSet/>
      <dgm:spPr/>
      <dgm:t>
        <a:bodyPr/>
        <a:lstStyle/>
        <a:p>
          <a:endParaRPr lang="en-US"/>
        </a:p>
      </dgm:t>
    </dgm:pt>
    <dgm:pt modelId="{C05CAB62-0D31-4C88-8103-4095264712CF}" type="sibTrans" cxnId="{A1B04E00-2B7C-4469-87FF-DEC7ED7CDCB5}">
      <dgm:prSet/>
      <dgm:spPr/>
      <dgm:t>
        <a:bodyPr/>
        <a:lstStyle/>
        <a:p>
          <a:endParaRPr lang="en-US"/>
        </a:p>
      </dgm:t>
    </dgm:pt>
    <dgm:pt modelId="{FC5FAB70-155E-4354-8B67-6204BB9316E6}">
      <dgm:prSet/>
      <dgm:spPr/>
      <dgm:t>
        <a:bodyPr/>
        <a:lstStyle/>
        <a:p>
          <a:r>
            <a:rPr lang="en-US" dirty="0"/>
            <a:t>Q&amp;A</a:t>
          </a:r>
        </a:p>
      </dgm:t>
    </dgm:pt>
    <dgm:pt modelId="{A85BDEA9-D21C-4CF7-AB56-121953E9B3F7}" type="parTrans" cxnId="{228C44FE-6C9A-4D1C-BFFF-F557ADC24B3C}">
      <dgm:prSet/>
      <dgm:spPr/>
      <dgm:t>
        <a:bodyPr/>
        <a:lstStyle/>
        <a:p>
          <a:endParaRPr lang="en-US"/>
        </a:p>
      </dgm:t>
    </dgm:pt>
    <dgm:pt modelId="{4A18F4C3-E34A-463E-9DFD-D2DAC17F9D71}" type="sibTrans" cxnId="{228C44FE-6C9A-4D1C-BFFF-F557ADC24B3C}">
      <dgm:prSet/>
      <dgm:spPr/>
      <dgm:t>
        <a:bodyPr/>
        <a:lstStyle/>
        <a:p>
          <a:endParaRPr lang="en-US"/>
        </a:p>
      </dgm:t>
    </dgm:pt>
    <dgm:pt modelId="{6086A0CF-B97E-4151-A97B-40186E2F3581}" type="pres">
      <dgm:prSet presAssocID="{3AF89C97-BF9F-4EDA-A6C1-AEA55167B34E}" presName="Name0" presStyleCnt="0">
        <dgm:presLayoutVars>
          <dgm:dir/>
          <dgm:animLvl val="lvl"/>
          <dgm:resizeHandles val="exact"/>
        </dgm:presLayoutVars>
      </dgm:prSet>
      <dgm:spPr/>
    </dgm:pt>
    <dgm:pt modelId="{0F37BE60-1769-4915-ACD9-71799BCC12DE}" type="pres">
      <dgm:prSet presAssocID="{FC5FAB70-155E-4354-8B67-6204BB9316E6}" presName="boxAndChildren" presStyleCnt="0"/>
      <dgm:spPr/>
    </dgm:pt>
    <dgm:pt modelId="{BA3F1D2E-7A26-4926-9D41-73C43A83EFDE}" type="pres">
      <dgm:prSet presAssocID="{FC5FAB70-155E-4354-8B67-6204BB9316E6}" presName="parentTextBox" presStyleLbl="node1" presStyleIdx="0" presStyleCnt="3"/>
      <dgm:spPr/>
    </dgm:pt>
    <dgm:pt modelId="{173C0B0D-33D1-4579-866E-E63A4FB8C63E}" type="pres">
      <dgm:prSet presAssocID="{C05CAB62-0D31-4C88-8103-4095264712CF}" presName="sp" presStyleCnt="0"/>
      <dgm:spPr/>
    </dgm:pt>
    <dgm:pt modelId="{E2E662C2-B748-4A51-9833-A7AA284DE061}" type="pres">
      <dgm:prSet presAssocID="{976E5970-A6C0-4976-9A28-52FF4A725EA7}" presName="arrowAndChildren" presStyleCnt="0"/>
      <dgm:spPr/>
    </dgm:pt>
    <dgm:pt modelId="{5949C41F-D667-4A35-BC32-6B32ADB663D2}" type="pres">
      <dgm:prSet presAssocID="{976E5970-A6C0-4976-9A28-52FF4A725EA7}" presName="parentTextArrow" presStyleLbl="node1" presStyleIdx="1" presStyleCnt="3"/>
      <dgm:spPr/>
    </dgm:pt>
    <dgm:pt modelId="{3E28DC64-4DC1-40DB-89AD-3CB00BD66D2D}" type="pres">
      <dgm:prSet presAssocID="{70443E4C-F842-44AB-B9E4-FABC883CCC1B}" presName="sp" presStyleCnt="0"/>
      <dgm:spPr/>
    </dgm:pt>
    <dgm:pt modelId="{66A78997-4777-4E60-A91B-D8BC7FB9B839}" type="pres">
      <dgm:prSet presAssocID="{4624F9F1-B244-444E-A8A7-6676E91225A5}" presName="arrowAndChildren" presStyleCnt="0"/>
      <dgm:spPr/>
    </dgm:pt>
    <dgm:pt modelId="{B464DD2A-631B-47F5-BB2F-B83642938636}" type="pres">
      <dgm:prSet presAssocID="{4624F9F1-B244-444E-A8A7-6676E91225A5}" presName="parentTextArrow" presStyleLbl="node1" presStyleIdx="2" presStyleCnt="3"/>
      <dgm:spPr/>
    </dgm:pt>
  </dgm:ptLst>
  <dgm:cxnLst>
    <dgm:cxn modelId="{A1B04E00-2B7C-4469-87FF-DEC7ED7CDCB5}" srcId="{3AF89C97-BF9F-4EDA-A6C1-AEA55167B34E}" destId="{976E5970-A6C0-4976-9A28-52FF4A725EA7}" srcOrd="1" destOrd="0" parTransId="{F80539FA-6114-48EE-A99D-EB59C4E89008}" sibTransId="{C05CAB62-0D31-4C88-8103-4095264712CF}"/>
    <dgm:cxn modelId="{6F7A4333-F2A4-47C6-986B-787D0A1585B9}" type="presOf" srcId="{4624F9F1-B244-444E-A8A7-6676E91225A5}" destId="{B464DD2A-631B-47F5-BB2F-B83642938636}" srcOrd="0" destOrd="0" presId="urn:microsoft.com/office/officeart/2005/8/layout/process4"/>
    <dgm:cxn modelId="{0D77529F-0B21-417F-AFB4-74457BDF6EB5}" type="presOf" srcId="{FC5FAB70-155E-4354-8B67-6204BB9316E6}" destId="{BA3F1D2E-7A26-4926-9D41-73C43A83EFDE}" srcOrd="0" destOrd="0" presId="urn:microsoft.com/office/officeart/2005/8/layout/process4"/>
    <dgm:cxn modelId="{68DEC0A2-975F-4FAC-A562-E4FF107700C5}" type="presOf" srcId="{3AF89C97-BF9F-4EDA-A6C1-AEA55167B34E}" destId="{6086A0CF-B97E-4151-A97B-40186E2F3581}" srcOrd="0" destOrd="0" presId="urn:microsoft.com/office/officeart/2005/8/layout/process4"/>
    <dgm:cxn modelId="{F07CF4B0-D511-4CA6-B962-0F2C7A70B11B}" type="presOf" srcId="{976E5970-A6C0-4976-9A28-52FF4A725EA7}" destId="{5949C41F-D667-4A35-BC32-6B32ADB663D2}" srcOrd="0" destOrd="0" presId="urn:microsoft.com/office/officeart/2005/8/layout/process4"/>
    <dgm:cxn modelId="{9D1B37D5-5AF2-4596-A246-11F30A316B98}" srcId="{3AF89C97-BF9F-4EDA-A6C1-AEA55167B34E}" destId="{4624F9F1-B244-444E-A8A7-6676E91225A5}" srcOrd="0" destOrd="0" parTransId="{42E1A7AE-7DDD-441D-8D60-5BB9B8F1A9DC}" sibTransId="{70443E4C-F842-44AB-B9E4-FABC883CCC1B}"/>
    <dgm:cxn modelId="{228C44FE-6C9A-4D1C-BFFF-F557ADC24B3C}" srcId="{3AF89C97-BF9F-4EDA-A6C1-AEA55167B34E}" destId="{FC5FAB70-155E-4354-8B67-6204BB9316E6}" srcOrd="2" destOrd="0" parTransId="{A85BDEA9-D21C-4CF7-AB56-121953E9B3F7}" sibTransId="{4A18F4C3-E34A-463E-9DFD-D2DAC17F9D71}"/>
    <dgm:cxn modelId="{FB8F54D2-F4B2-49B2-8711-9C63D92A3FC3}" type="presParOf" srcId="{6086A0CF-B97E-4151-A97B-40186E2F3581}" destId="{0F37BE60-1769-4915-ACD9-71799BCC12DE}" srcOrd="0" destOrd="0" presId="urn:microsoft.com/office/officeart/2005/8/layout/process4"/>
    <dgm:cxn modelId="{374E884D-A291-43AA-9720-97D2935594A4}" type="presParOf" srcId="{0F37BE60-1769-4915-ACD9-71799BCC12DE}" destId="{BA3F1D2E-7A26-4926-9D41-73C43A83EFDE}" srcOrd="0" destOrd="0" presId="urn:microsoft.com/office/officeart/2005/8/layout/process4"/>
    <dgm:cxn modelId="{2D79BBA3-32AB-4B35-A32A-945CC5B544B4}" type="presParOf" srcId="{6086A0CF-B97E-4151-A97B-40186E2F3581}" destId="{173C0B0D-33D1-4579-866E-E63A4FB8C63E}" srcOrd="1" destOrd="0" presId="urn:microsoft.com/office/officeart/2005/8/layout/process4"/>
    <dgm:cxn modelId="{5D55F5BD-8C75-4393-95B4-484DA834BCBB}" type="presParOf" srcId="{6086A0CF-B97E-4151-A97B-40186E2F3581}" destId="{E2E662C2-B748-4A51-9833-A7AA284DE061}" srcOrd="2" destOrd="0" presId="urn:microsoft.com/office/officeart/2005/8/layout/process4"/>
    <dgm:cxn modelId="{018F92F6-E07E-4180-998B-16D49B495D60}" type="presParOf" srcId="{E2E662C2-B748-4A51-9833-A7AA284DE061}" destId="{5949C41F-D667-4A35-BC32-6B32ADB663D2}" srcOrd="0" destOrd="0" presId="urn:microsoft.com/office/officeart/2005/8/layout/process4"/>
    <dgm:cxn modelId="{358D672B-B1E3-4F62-B821-3B3B0AB5210B}" type="presParOf" srcId="{6086A0CF-B97E-4151-A97B-40186E2F3581}" destId="{3E28DC64-4DC1-40DB-89AD-3CB00BD66D2D}" srcOrd="3" destOrd="0" presId="urn:microsoft.com/office/officeart/2005/8/layout/process4"/>
    <dgm:cxn modelId="{3B1A217E-17DA-41F3-A158-F5C0F3DC01BD}" type="presParOf" srcId="{6086A0CF-B97E-4151-A97B-40186E2F3581}" destId="{66A78997-4777-4E60-A91B-D8BC7FB9B839}" srcOrd="4" destOrd="0" presId="urn:microsoft.com/office/officeart/2005/8/layout/process4"/>
    <dgm:cxn modelId="{99AD27FC-6071-4312-86A7-56E67B7EF230}" type="presParOf" srcId="{66A78997-4777-4E60-A91B-D8BC7FB9B839}" destId="{B464DD2A-631B-47F5-BB2F-B8364293863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7AA56B-36EC-4A0C-9879-9483FA3E8E22}">
      <dgm:prSet/>
      <dgm:spPr/>
      <dgm:t>
        <a:bodyPr/>
        <a:lstStyle/>
        <a:p>
          <a:pPr>
            <a:lnSpc>
              <a:spcPct val="100000"/>
            </a:lnSpc>
          </a:pPr>
          <a:r>
            <a:rPr lang="en-US" dirty="0">
              <a:solidFill>
                <a:schemeClr val="bg1"/>
              </a:solidFill>
            </a:rPr>
            <a:t>Innovative Project Stakeholders Group</a:t>
          </a:r>
        </a:p>
      </dgm:t>
    </dgm:pt>
    <dgm:pt modelId="{E640F361-FAEB-4C08-B341-22D0850B23C2}" type="parTrans" cxnId="{79172F8A-71FC-41B0-92BC-869BC7A0AD37}">
      <dgm:prSet/>
      <dgm:spPr/>
      <dgm:t>
        <a:bodyPr/>
        <a:lstStyle/>
        <a:p>
          <a:endParaRPr lang="en-US"/>
        </a:p>
      </dgm:t>
    </dgm:pt>
    <dgm:pt modelId="{B79B97AD-E4F7-4969-ABA5-ED87554B850F}" type="sibTrans" cxnId="{79172F8A-71FC-41B0-92BC-869BC7A0AD37}">
      <dgm:prSet/>
      <dgm:spPr/>
      <dgm:t>
        <a:bodyPr/>
        <a:lstStyle/>
        <a:p>
          <a:endParaRPr lang="en-US"/>
        </a:p>
      </dgm:t>
    </dgm:pt>
    <dgm:pt modelId="{AC08EAEC-B203-43DF-9F50-C524629E358B}">
      <dgm:prSet/>
      <dgm:spPr/>
      <dgm:t>
        <a:bodyPr/>
        <a:lstStyle/>
        <a:p>
          <a:pPr>
            <a:lnSpc>
              <a:spcPct val="100000"/>
            </a:lnSpc>
          </a:pPr>
          <a:r>
            <a:rPr lang="en-US" dirty="0">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dirty="0">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58D219E-47B0-4C27-9B11-48569DE443B0}" type="pres">
      <dgm:prSet presAssocID="{987AA56B-36EC-4A0C-9879-9483FA3E8E22}" presName="compNode" presStyleCnt="0"/>
      <dgm:spPr/>
    </dgm:pt>
    <dgm:pt modelId="{86C10558-CF4F-4231-8E5C-3090B32A4EEE}" type="pres">
      <dgm:prSet presAssocID="{987AA56B-36EC-4A0C-9879-9483FA3E8E22}" presName="bgRect" presStyleLbl="bgShp" presStyleIdx="0" presStyleCnt="3"/>
      <dgm:spPr>
        <a:solidFill>
          <a:schemeClr val="accent1"/>
        </a:solidFill>
      </dgm:spPr>
    </dgm:pt>
    <dgm:pt modelId="{B4AF7C58-B5E3-4082-92A8-6D81038A108B}" type="pres">
      <dgm:prSet presAssocID="{987AA56B-36EC-4A0C-9879-9483FA3E8E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DD341FEB-1F07-4B3A-BF77-B40381ACEAD3}" type="pres">
      <dgm:prSet presAssocID="{987AA56B-36EC-4A0C-9879-9483FA3E8E22}" presName="spaceRect" presStyleCnt="0"/>
      <dgm:spPr/>
    </dgm:pt>
    <dgm:pt modelId="{29641F07-81EA-4585-A793-114A4197D361}" type="pres">
      <dgm:prSet presAssocID="{987AA56B-36EC-4A0C-9879-9483FA3E8E22}" presName="parTx" presStyleLbl="revTx" presStyleIdx="0" presStyleCnt="3">
        <dgm:presLayoutVars>
          <dgm:chMax val="0"/>
          <dgm:chPref val="0"/>
        </dgm:presLayoutVars>
      </dgm:prSet>
      <dgm:spPr/>
    </dgm:pt>
    <dgm:pt modelId="{175F8DB1-EBA9-4A58-94FA-C5CD87585EDC}" type="pres">
      <dgm:prSet presAssocID="{B79B97AD-E4F7-4969-ABA5-ED87554B850F}" presName="sibTrans" presStyleCnt="0"/>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1" presStyleCnt="3"/>
      <dgm:spPr>
        <a:solidFill>
          <a:schemeClr val="accent1"/>
        </a:solidFill>
      </dgm:spPr>
    </dgm:pt>
    <dgm:pt modelId="{5C0B39BC-DFB4-46A2-A6CF-1D9045B55E0E}" type="pres">
      <dgm:prSet presAssocID="{AC08EAEC-B203-43DF-9F50-C524629E358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1" presStyleCnt="3">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2" presStyleCnt="3"/>
      <dgm:spPr>
        <a:solidFill>
          <a:schemeClr val="accent1"/>
        </a:solidFill>
      </dgm:spPr>
    </dgm:pt>
    <dgm:pt modelId="{EA064E45-996D-4699-8C34-656C8CC6061D}" type="pres">
      <dgm:prSet presAssocID="{366AB33C-287E-4C29-B5AB-09ADEA420DE3}"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2" presStyleCnt="3">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2"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79172F8A-71FC-41B0-92BC-869BC7A0AD37}" srcId="{096349A2-EE86-43B3-86AD-333A1514A40D}" destId="{987AA56B-36EC-4A0C-9879-9483FA3E8E22}" srcOrd="0" destOrd="0" parTransId="{E640F361-FAEB-4C08-B341-22D0850B23C2}" sibTransId="{B79B97AD-E4F7-4969-ABA5-ED87554B850F}"/>
    <dgm:cxn modelId="{51339497-219F-4F03-BEA2-00D23B8EF724}" srcId="{096349A2-EE86-43B3-86AD-333A1514A40D}" destId="{AC08EAEC-B203-43DF-9F50-C524629E358B}" srcOrd="1"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3DAD7AEE-4DF0-4CB2-891B-9CE426B8593F}" type="presOf" srcId="{987AA56B-36EC-4A0C-9879-9483FA3E8E22}" destId="{29641F07-81EA-4585-A793-114A4197D361}" srcOrd="0" destOrd="0" presId="urn:microsoft.com/office/officeart/2018/2/layout/IconVerticalSolidList"/>
    <dgm:cxn modelId="{69413464-DF1F-4FE4-B6BB-372A8C6B98F3}" type="presParOf" srcId="{E3A1C930-C87A-4381-B6F6-057B6956B1BE}" destId="{858D219E-47B0-4C27-9B11-48569DE443B0}" srcOrd="0" destOrd="0" presId="urn:microsoft.com/office/officeart/2018/2/layout/IconVerticalSolidList"/>
    <dgm:cxn modelId="{D5F9B33A-7642-44B5-81D1-4382A5B75A98}" type="presParOf" srcId="{858D219E-47B0-4C27-9B11-48569DE443B0}" destId="{86C10558-CF4F-4231-8E5C-3090B32A4EEE}" srcOrd="0" destOrd="0" presId="urn:microsoft.com/office/officeart/2018/2/layout/IconVerticalSolidList"/>
    <dgm:cxn modelId="{D083C6D3-7964-4FB5-8A9B-41C7A2FB4576}" type="presParOf" srcId="{858D219E-47B0-4C27-9B11-48569DE443B0}" destId="{B4AF7C58-B5E3-4082-92A8-6D81038A108B}" srcOrd="1" destOrd="0" presId="urn:microsoft.com/office/officeart/2018/2/layout/IconVerticalSolidList"/>
    <dgm:cxn modelId="{71D60012-AC26-4777-B3D0-18223C7F8B66}" type="presParOf" srcId="{858D219E-47B0-4C27-9B11-48569DE443B0}" destId="{DD341FEB-1F07-4B3A-BF77-B40381ACEAD3}" srcOrd="2" destOrd="0" presId="urn:microsoft.com/office/officeart/2018/2/layout/IconVerticalSolidList"/>
    <dgm:cxn modelId="{E3E0B9A2-F7E2-4D69-8AA5-17DE99166C43}" type="presParOf" srcId="{858D219E-47B0-4C27-9B11-48569DE443B0}" destId="{29641F07-81EA-4585-A793-114A4197D361}" srcOrd="3" destOrd="0" presId="urn:microsoft.com/office/officeart/2018/2/layout/IconVerticalSolidList"/>
    <dgm:cxn modelId="{6BFD8B28-8105-40C2-B32D-0F5E61DD2319}" type="presParOf" srcId="{E3A1C930-C87A-4381-B6F6-057B6956B1BE}" destId="{175F8DB1-EBA9-4A58-94FA-C5CD87585EDC}" srcOrd="1" destOrd="0" presId="urn:microsoft.com/office/officeart/2018/2/layout/IconVerticalSolidList"/>
    <dgm:cxn modelId="{E6EAE389-F82B-49FE-99B6-2C4059680E69}" type="presParOf" srcId="{E3A1C930-C87A-4381-B6F6-057B6956B1BE}" destId="{8AAAD807-2A89-4C84-B0C8-8C0DB8CEB471}" srcOrd="2"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3" destOrd="0" presId="urn:microsoft.com/office/officeart/2018/2/layout/IconVerticalSolidList"/>
    <dgm:cxn modelId="{6674B423-452D-47A1-B747-C55E8D5775B0}" type="presParOf" srcId="{E3A1C930-C87A-4381-B6F6-057B6956B1BE}" destId="{41431502-1BB2-4E45-AA86-6FF0B4094457}" srcOrd="4"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F1D2E-7A26-4926-9D41-73C43A83EFDE}">
      <dsp:nvSpPr>
        <dsp:cNvPr id="0" name=""/>
        <dsp:cNvSpPr/>
      </dsp:nvSpPr>
      <dsp:spPr>
        <a:xfrm>
          <a:off x="0" y="3630670"/>
          <a:ext cx="6692813" cy="1191667"/>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Q&amp;A</a:t>
          </a:r>
        </a:p>
      </dsp:txBody>
      <dsp:txXfrm>
        <a:off x="0" y="3630670"/>
        <a:ext cx="6692813" cy="1191667"/>
      </dsp:txXfrm>
    </dsp:sp>
    <dsp:sp modelId="{5949C41F-D667-4A35-BC32-6B32ADB663D2}">
      <dsp:nvSpPr>
        <dsp:cNvPr id="0" name=""/>
        <dsp:cNvSpPr/>
      </dsp:nvSpPr>
      <dsp:spPr>
        <a:xfrm rot="10800000">
          <a:off x="0" y="1815761"/>
          <a:ext cx="6692813" cy="1832783"/>
        </a:xfrm>
        <a:prstGeom prst="upArrowCallout">
          <a:avLst/>
        </a:prstGeom>
        <a:gradFill rotWithShape="0">
          <a:gsLst>
            <a:gs pos="0">
              <a:schemeClr val="accent2">
                <a:hueOff val="-419062"/>
                <a:satOff val="-4829"/>
                <a:lumOff val="1079"/>
                <a:alphaOff val="0"/>
                <a:tint val="96000"/>
                <a:lumMod val="100000"/>
              </a:schemeClr>
            </a:gs>
            <a:gs pos="78000">
              <a:schemeClr val="accent2">
                <a:hueOff val="-419062"/>
                <a:satOff val="-4829"/>
                <a:lumOff val="10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Information Shares</a:t>
          </a:r>
        </a:p>
      </dsp:txBody>
      <dsp:txXfrm rot="10800000">
        <a:off x="0" y="1815761"/>
        <a:ext cx="6692813" cy="1190887"/>
      </dsp:txXfrm>
    </dsp:sp>
    <dsp:sp modelId="{B464DD2A-631B-47F5-BB2F-B83642938636}">
      <dsp:nvSpPr>
        <dsp:cNvPr id="0" name=""/>
        <dsp:cNvSpPr/>
      </dsp:nvSpPr>
      <dsp:spPr>
        <a:xfrm rot="10800000">
          <a:off x="0" y="852"/>
          <a:ext cx="6692813" cy="1832783"/>
        </a:xfrm>
        <a:prstGeom prst="upArrowCallout">
          <a:avLst/>
        </a:prstGeom>
        <a:gradFill rotWithShape="0">
          <a:gsLst>
            <a:gs pos="0">
              <a:schemeClr val="accent2">
                <a:hueOff val="-838123"/>
                <a:satOff val="-9658"/>
                <a:lumOff val="2159"/>
                <a:alphaOff val="0"/>
                <a:tint val="96000"/>
                <a:lumMod val="100000"/>
              </a:schemeClr>
            </a:gs>
            <a:gs pos="78000">
              <a:schemeClr val="accent2">
                <a:hueOff val="-838123"/>
                <a:satOff val="-9658"/>
                <a:lumOff val="215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Tues@2pm</a:t>
          </a:r>
        </a:p>
      </dsp:txBody>
      <dsp:txXfrm rot="10800000">
        <a:off x="0" y="852"/>
        <a:ext cx="6692813" cy="1190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0558-CF4F-4231-8E5C-3090B32A4EEE}">
      <dsp:nvSpPr>
        <dsp:cNvPr id="0" name=""/>
        <dsp:cNvSpPr/>
      </dsp:nvSpPr>
      <dsp:spPr>
        <a:xfrm>
          <a:off x="0" y="588"/>
          <a:ext cx="6111868" cy="137771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B4AF7C58-B5E3-4082-92A8-6D81038A108B}">
      <dsp:nvSpPr>
        <dsp:cNvPr id="0" name=""/>
        <dsp:cNvSpPr/>
      </dsp:nvSpPr>
      <dsp:spPr>
        <a:xfrm>
          <a:off x="416759" y="310575"/>
          <a:ext cx="757744" cy="757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641F07-81EA-4585-A793-114A4197D361}">
      <dsp:nvSpPr>
        <dsp:cNvPr id="0" name=""/>
        <dsp:cNvSpPr/>
      </dsp:nvSpPr>
      <dsp:spPr>
        <a:xfrm>
          <a:off x="1591264" y="588"/>
          <a:ext cx="4520603"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Innovative Project Stakeholders Group</a:t>
          </a:r>
        </a:p>
      </dsp:txBody>
      <dsp:txXfrm>
        <a:off x="1591264" y="588"/>
        <a:ext cx="4520603" cy="1377717"/>
      </dsp:txXfrm>
    </dsp:sp>
    <dsp:sp modelId="{6B98600C-E893-4E9A-BE37-AA5026F01C70}">
      <dsp:nvSpPr>
        <dsp:cNvPr id="0" name=""/>
        <dsp:cNvSpPr/>
      </dsp:nvSpPr>
      <dsp:spPr>
        <a:xfrm>
          <a:off x="0" y="1722736"/>
          <a:ext cx="6111868" cy="137771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16759" y="2032722"/>
          <a:ext cx="757744" cy="757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591264" y="1722736"/>
          <a:ext cx="4520603"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Sober Living &amp; Recovery Supports</a:t>
          </a:r>
        </a:p>
      </dsp:txBody>
      <dsp:txXfrm>
        <a:off x="1591264" y="1722736"/>
        <a:ext cx="4520603" cy="1377717"/>
      </dsp:txXfrm>
    </dsp:sp>
    <dsp:sp modelId="{8498C055-F2D8-4E72-A8A9-D619D4B7B7E4}">
      <dsp:nvSpPr>
        <dsp:cNvPr id="0" name=""/>
        <dsp:cNvSpPr/>
      </dsp:nvSpPr>
      <dsp:spPr>
        <a:xfrm>
          <a:off x="0" y="3444883"/>
          <a:ext cx="6111868" cy="137771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16759" y="3754869"/>
          <a:ext cx="757744" cy="75774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591264" y="3444883"/>
          <a:ext cx="4520603"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Data</a:t>
          </a:r>
        </a:p>
      </dsp:txBody>
      <dsp:txXfrm>
        <a:off x="1591264" y="3444883"/>
        <a:ext cx="4520603" cy="13777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today we will be presenting data on </a:t>
            </a:r>
            <a:r>
              <a:rPr lang="en-US" dirty="0"/>
              <a:t>drug-related </a:t>
            </a:r>
            <a:r>
              <a:rPr lang="en-US"/>
              <a:t>ED visits. Today’s presentation will provide a brief 4-year look at how </a:t>
            </a:r>
            <a:r>
              <a:rPr lang="en-US" dirty="0"/>
              <a:t>drug-related </a:t>
            </a:r>
            <a:r>
              <a:rPr lang="en-US"/>
              <a:t>ED visits have changed from 2019 – 2022., which will be explored more in-depth in the coming months.</a:t>
            </a:r>
          </a:p>
          <a:p>
            <a:r>
              <a:rPr lang="en-US"/>
              <a:t>-</a:t>
            </a:r>
          </a:p>
          <a:p>
            <a:r>
              <a:rPr lang="en-US"/>
              <a:t>*Data pulled from ESSENCE-FL , which is the local Electronic Surveillance System for the Early Notification of Community based Epidemics, for data collection and reporting. Please keep in mind that data is provisional and subject to change at any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29C1E-C08E-4A39-8F99-176970225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31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Overall, drug-related ED visits saw decreases in 2022 compared to the high numbers we saw in 2020 and 2021. The second half of 2022 saw lower number of drug-related ED visit for all categories; however, we did see a bit of an increase in the month of September and in December.</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3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gives a look at drug-related ED visits in two different ways.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chart to the left shows the percent difference of ED visits compared to the year prior. </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2020 had the highest percent increase of 37 percent from 2019, which continued to increase in 2021.</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In 2022 however, overall drug-related ED visits have seen a 14.5% decrease compared to 2021.</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map to the right gives the rate of drug-related ED visits in 2022. Zip codes 32209, 32254, and 32202 have the highest rate per 100,000 residents in Duval County.</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59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shows how opioid-related ED visits have changed over the years.</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Most drug-related ED visits follow the same pattern of seeing increases in 2020 and 2021, with 2020 having the largest percent increase.</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For opioid-related ED visits, 2022 saw a 15% decrease compared to 2021.</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chart to the right shows the breakdown of race and ethnicity of all opioid-related ED visits that occurred from 2019 to 2022.</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While Whites, non-Hispanics make up the majority of the ED visits, it is important to note that when comparing the rate of opioid-related ED visits among each race, Whites, non-Hispanics were the only race to see a rate decrease in 2022 to 317.2 per 100,000 residents compared to the three-year average rate of 345.7.</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Conversely in 2022, Blacks, non-Hispanics saw a rate increase to 160.2 compared to the previous average rate of 111.2 of previous years.</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Hispanics also saw a slight rate increase to 75.7 from the previous rate of 67.9.</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04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looks into stimulant-related ED visits.</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For stimulant-related ED visits, 2022 saw a 23.7% decrease compared to 2021.</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chart to the left shows the breakdown of race and ethnicity of all stimulant-related ED visits that occurred from 2019 to 2022.</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Unlike with opioid-related ED visits and (the other drug types to be covered in the coming slides), stimulant-related ED visits are almost evenly divided, if not slightly skewed more toward Blacks, non-Hispanics.</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Moreover, in 2022, Blacks non-Hispanics only saw a 7% decrease in rate (159.8 per 100,000 residents) compared to the previous 171.7.</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Whites, non-Hispanics saw a 17.7% decrease in rate to 87.6 from the previous 106.4.</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Hispanics saw no change in rate their rate of 29 per 100,000.</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4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looks into benzodiazepine-related ED visits.</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For benzodiazepine-related ED visits, 2022 saw a 34.9% decrease compared to 2021.</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chart to the right shows the breakdown of race and ethnicity of all benzodiazepine-related ED visits that occurred from 2019 to 2022.</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Benzodiazepine-related ED visits also follows the race breakdown of Whites, non-Hispanics making up most of the visits.</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That said, Whites, non-Hispanics saw the largest decrease in their rate (23.9 per 100,000 compared to the previous 32.6).</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Blacks, non-Hispanics saw a slight decrease to 8.9 from 9.4, and Hispanics saw a slight decrease to 3.7 from the previous 4.8.</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29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looks into Heroin-Related ED visits.</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Unlike the previous slides, Heroin-Related ED visits have continued to decrease since 2019.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For 2022, Heroin-Related ED visits saw the largest percent decrease of 68.5% compared to 2021.</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chart to the left shows the breakdown of race and ethnicity of all Heroin-Related ED visits that occurred from 2019 to 2022.</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Whites, NH also make up the majority of Heroin-Related ED visits. </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Blacks, non-Hispanics saw a slight decrease to 8.9 from 9.4, and Hispanics saw a slight decrease to 3.7 from the previous 4.8.</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094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ED surveillance updates for this month. If you have any questions or would like to explore more data, please contact </a:t>
            </a:r>
            <a:r>
              <a:rPr lang="en-US"/>
              <a:t>our OD2A surveillance </a:t>
            </a:r>
            <a:r>
              <a:rPr lang="en-US" dirty="0"/>
              <a:t>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2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29C1E-C08E-4A39-8F99-176970225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8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1AC38-8324-4CC6-9E0C-BB9415C528A8}"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E464A1-B4A3-48F6-B340-E5FFAE2AC5A1}" type="slidenum">
              <a:rPr lang="en-US" smtClean="0"/>
              <a:t>‹#›</a:t>
            </a:fld>
            <a:endParaRPr lang="en-US"/>
          </a:p>
        </p:txBody>
      </p:sp>
    </p:spTree>
    <p:extLst>
      <p:ext uri="{BB962C8B-B14F-4D97-AF65-F5344CB8AC3E}">
        <p14:creationId xmlns:p14="http://schemas.microsoft.com/office/powerpoint/2010/main" val="248801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1/24/2023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1/24/2023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1/24/2023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1/24/2023</a:t>
            </a:fld>
            <a:endParaRPr dirty="0"/>
          </a:p>
        </p:txBody>
      </p:sp>
      <p:sp>
        <p:nvSpPr>
          <p:cNvPr id="9" name="Slide Number Placeholder 8"/>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1/24/2023</a:t>
            </a:fld>
            <a:endParaRPr dirty="0"/>
          </a:p>
        </p:txBody>
      </p:sp>
      <p:sp>
        <p:nvSpPr>
          <p:cNvPr id="5" name="Slide Number Placeholder 4"/>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1/24/2023</a:t>
            </a:fld>
            <a:endParaRPr dirty="0"/>
          </a:p>
        </p:txBody>
      </p:sp>
      <p:sp>
        <p:nvSpPr>
          <p:cNvPr id="4" name="Slide Number Placeholder 3"/>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1/24/2023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1/24/2023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1/24/2023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05AA66-DFE8-4E36-A6DD-3E42D95767C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1/24/2023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8F4-053F-4472-9248-A62171E91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6B8AB-37F5-4538-BC64-AFCB57B62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3BB10-3057-4C1F-9812-96AFEB9C25E0}"/>
              </a:ext>
            </a:extLst>
          </p:cNvPr>
          <p:cNvSpPr>
            <a:spLocks noGrp="1"/>
          </p:cNvSpPr>
          <p:nvPr>
            <p:ph type="dt" sz="half" idx="10"/>
          </p:nvPr>
        </p:nvSpPr>
        <p:spPr/>
        <p:txBody>
          <a:bodyPr/>
          <a:lstStyle/>
          <a:p>
            <a:fld id="{48A87A34-81AB-432B-8DAE-1953F412C126}" type="datetimeFigureOut">
              <a:rPr lang="en-US" smtClean="0"/>
              <a:t>1/24/2023</a:t>
            </a:fld>
            <a:endParaRPr lang="en-US" dirty="0"/>
          </a:p>
        </p:txBody>
      </p:sp>
      <p:sp>
        <p:nvSpPr>
          <p:cNvPr id="5" name="Footer Placeholder 4">
            <a:extLst>
              <a:ext uri="{FF2B5EF4-FFF2-40B4-BE49-F238E27FC236}">
                <a16:creationId xmlns:a16="http://schemas.microsoft.com/office/drawing/2014/main" id="{36E806A0-F7C7-4CB2-AE37-0027CAF47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FC127-5559-4A75-861B-69283063AD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3818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0EB-6284-4BAC-8BF3-E5ED95337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5D964-AB3F-430B-A99F-64BBA014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C7A64-27FF-40F6-A8D9-1E79E6FD1C13}"/>
              </a:ext>
            </a:extLst>
          </p:cNvPr>
          <p:cNvSpPr>
            <a:spLocks noGrp="1"/>
          </p:cNvSpPr>
          <p:nvPr>
            <p:ph type="dt" sz="half" idx="10"/>
          </p:nvPr>
        </p:nvSpPr>
        <p:spPr/>
        <p:txBody>
          <a:bodyPr/>
          <a:lstStyle/>
          <a:p>
            <a:fld id="{48A87A34-81AB-432B-8DAE-1953F412C126}" type="datetimeFigureOut">
              <a:rPr lang="en-US" smtClean="0"/>
              <a:pPr/>
              <a:t>1/24/2023</a:t>
            </a:fld>
            <a:endParaRPr lang="en-US" dirty="0"/>
          </a:p>
        </p:txBody>
      </p:sp>
      <p:sp>
        <p:nvSpPr>
          <p:cNvPr id="5" name="Footer Placeholder 4">
            <a:extLst>
              <a:ext uri="{FF2B5EF4-FFF2-40B4-BE49-F238E27FC236}">
                <a16:creationId xmlns:a16="http://schemas.microsoft.com/office/drawing/2014/main" id="{06FCE5FE-7D72-442B-B840-0DA6ABFF9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2C1B53-CCF0-4F3B-8248-6D83E53EDD0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604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FF09-8E93-46EB-9590-9CF8955DD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811C6-3561-4651-B9C9-06F9FC465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DA8A8-418D-4442-AB11-5C3280F2F14A}"/>
              </a:ext>
            </a:extLst>
          </p:cNvPr>
          <p:cNvSpPr>
            <a:spLocks noGrp="1"/>
          </p:cNvSpPr>
          <p:nvPr>
            <p:ph type="dt" sz="half" idx="10"/>
          </p:nvPr>
        </p:nvSpPr>
        <p:spPr/>
        <p:txBody>
          <a:bodyPr/>
          <a:lstStyle/>
          <a:p>
            <a:fld id="{48A87A34-81AB-432B-8DAE-1953F412C126}" type="datetimeFigureOut">
              <a:rPr lang="en-US" smtClean="0"/>
              <a:t>1/24/2023</a:t>
            </a:fld>
            <a:endParaRPr lang="en-US" dirty="0"/>
          </a:p>
        </p:txBody>
      </p:sp>
      <p:sp>
        <p:nvSpPr>
          <p:cNvPr id="5" name="Footer Placeholder 4">
            <a:extLst>
              <a:ext uri="{FF2B5EF4-FFF2-40B4-BE49-F238E27FC236}">
                <a16:creationId xmlns:a16="http://schemas.microsoft.com/office/drawing/2014/main" id="{B8BCC015-B4C5-480B-8907-7AC2945FF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F0FAF-C6E8-488E-82E3-884D1F34B6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1305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62E3-C360-41B3-A497-0AA6C713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9CF17-9A2B-4FD8-94A5-2D6D01D16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23FC-6147-4263-B71D-B44B71147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68214-2916-4BE8-A244-B6B3C9BBF8BF}"/>
              </a:ext>
            </a:extLst>
          </p:cNvPr>
          <p:cNvSpPr>
            <a:spLocks noGrp="1"/>
          </p:cNvSpPr>
          <p:nvPr>
            <p:ph type="dt" sz="half" idx="10"/>
          </p:nvPr>
        </p:nvSpPr>
        <p:spPr/>
        <p:txBody>
          <a:bodyPr/>
          <a:lstStyle/>
          <a:p>
            <a:fld id="{48A87A34-81AB-432B-8DAE-1953F412C126}" type="datetimeFigureOut">
              <a:rPr lang="en-US" smtClean="0"/>
              <a:pPr/>
              <a:t>1/24/2023</a:t>
            </a:fld>
            <a:endParaRPr lang="en-US" dirty="0"/>
          </a:p>
        </p:txBody>
      </p:sp>
      <p:sp>
        <p:nvSpPr>
          <p:cNvPr id="6" name="Footer Placeholder 5">
            <a:extLst>
              <a:ext uri="{FF2B5EF4-FFF2-40B4-BE49-F238E27FC236}">
                <a16:creationId xmlns:a16="http://schemas.microsoft.com/office/drawing/2014/main" id="{7426E6A3-DFEB-4169-9483-5C626AE78E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59AA74-FF8E-499A-809C-BB5649A5507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329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150A-0615-4DAF-896F-6301F72F8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B9943-DB0B-47B2-A7E1-460946516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5ABFE-8025-4EB8-91B5-ACDECF11B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C0E7A5-F295-4481-9015-8392141E1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1CEE0-D538-4D21-9B3B-961313925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91FD6-3A5B-49DE-964A-48D9843EC2AA}"/>
              </a:ext>
            </a:extLst>
          </p:cNvPr>
          <p:cNvSpPr>
            <a:spLocks noGrp="1"/>
          </p:cNvSpPr>
          <p:nvPr>
            <p:ph type="dt" sz="half" idx="10"/>
          </p:nvPr>
        </p:nvSpPr>
        <p:spPr/>
        <p:txBody>
          <a:bodyPr/>
          <a:lstStyle/>
          <a:p>
            <a:fld id="{48A87A34-81AB-432B-8DAE-1953F412C126}" type="datetimeFigureOut">
              <a:rPr lang="en-US" smtClean="0"/>
              <a:pPr/>
              <a:t>1/24/2023</a:t>
            </a:fld>
            <a:endParaRPr lang="en-US" dirty="0"/>
          </a:p>
        </p:txBody>
      </p:sp>
      <p:sp>
        <p:nvSpPr>
          <p:cNvPr id="8" name="Footer Placeholder 7">
            <a:extLst>
              <a:ext uri="{FF2B5EF4-FFF2-40B4-BE49-F238E27FC236}">
                <a16:creationId xmlns:a16="http://schemas.microsoft.com/office/drawing/2014/main" id="{2E53AA0B-FFBB-44F3-AF7F-A06E16D81E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67DF89-49BB-4B32-AD77-7C613D72497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932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038C-586B-4B22-9AD2-4AD8AFEEC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C1A9F-3687-4FFF-BFA7-38DDC1F695CE}"/>
              </a:ext>
            </a:extLst>
          </p:cNvPr>
          <p:cNvSpPr>
            <a:spLocks noGrp="1"/>
          </p:cNvSpPr>
          <p:nvPr>
            <p:ph type="dt" sz="half" idx="10"/>
          </p:nvPr>
        </p:nvSpPr>
        <p:spPr/>
        <p:txBody>
          <a:bodyPr/>
          <a:lstStyle/>
          <a:p>
            <a:fld id="{48A87A34-81AB-432B-8DAE-1953F412C126}" type="datetimeFigureOut">
              <a:rPr lang="en-US" smtClean="0"/>
              <a:t>1/24/2023</a:t>
            </a:fld>
            <a:endParaRPr lang="en-US" dirty="0"/>
          </a:p>
        </p:txBody>
      </p:sp>
      <p:sp>
        <p:nvSpPr>
          <p:cNvPr id="4" name="Footer Placeholder 3">
            <a:extLst>
              <a:ext uri="{FF2B5EF4-FFF2-40B4-BE49-F238E27FC236}">
                <a16:creationId xmlns:a16="http://schemas.microsoft.com/office/drawing/2014/main" id="{CCFB713E-D929-4865-9077-BE2A5086A6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F61DB1-774F-4DE8-8904-435F806A94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6205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2A5E-5587-409E-A4BD-363BE9AB1442}"/>
              </a:ext>
            </a:extLst>
          </p:cNvPr>
          <p:cNvSpPr>
            <a:spLocks noGrp="1"/>
          </p:cNvSpPr>
          <p:nvPr>
            <p:ph type="dt" sz="half" idx="10"/>
          </p:nvPr>
        </p:nvSpPr>
        <p:spPr/>
        <p:txBody>
          <a:bodyPr/>
          <a:lstStyle/>
          <a:p>
            <a:fld id="{48A87A34-81AB-432B-8DAE-1953F412C126}" type="datetimeFigureOut">
              <a:rPr lang="en-US" smtClean="0"/>
              <a:t>1/24/2023</a:t>
            </a:fld>
            <a:endParaRPr lang="en-US" dirty="0"/>
          </a:p>
        </p:txBody>
      </p:sp>
      <p:sp>
        <p:nvSpPr>
          <p:cNvPr id="3" name="Footer Placeholder 2">
            <a:extLst>
              <a:ext uri="{FF2B5EF4-FFF2-40B4-BE49-F238E27FC236}">
                <a16:creationId xmlns:a16="http://schemas.microsoft.com/office/drawing/2014/main" id="{F3966C09-25F9-4BC7-9FE0-6EF42CACAA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559095-9417-491E-9180-50CA2C6F987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756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FDF-56DD-4172-8449-BCC865F47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96557-BF8D-4D79-A2A4-0C4FDE012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2D4E1-4867-4FE0-B52D-A8A661A7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EEB7C-097E-4DD4-AC75-6EACD1A53D55}"/>
              </a:ext>
            </a:extLst>
          </p:cNvPr>
          <p:cNvSpPr>
            <a:spLocks noGrp="1"/>
          </p:cNvSpPr>
          <p:nvPr>
            <p:ph type="dt" sz="half" idx="10"/>
          </p:nvPr>
        </p:nvSpPr>
        <p:spPr/>
        <p:txBody>
          <a:bodyPr/>
          <a:lstStyle/>
          <a:p>
            <a:fld id="{48A87A34-81AB-432B-8DAE-1953F412C126}" type="datetimeFigureOut">
              <a:rPr lang="en-US" smtClean="0"/>
              <a:pPr/>
              <a:t>1/24/2023</a:t>
            </a:fld>
            <a:endParaRPr lang="en-US" dirty="0"/>
          </a:p>
        </p:txBody>
      </p:sp>
      <p:sp>
        <p:nvSpPr>
          <p:cNvPr id="6" name="Footer Placeholder 5">
            <a:extLst>
              <a:ext uri="{FF2B5EF4-FFF2-40B4-BE49-F238E27FC236}">
                <a16:creationId xmlns:a16="http://schemas.microsoft.com/office/drawing/2014/main" id="{379CC4F3-7744-4404-A4F0-842AD808E7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EE40C2-3C31-47E3-8E37-806BA6AA454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2349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5D20-CC56-4962-9153-82BC49577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4C967-CAB2-45CC-8FC1-8A8C5EA10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00296-E7FB-43D8-9790-D1E8393BA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C56B9-8036-4DF2-82DA-E22B60018FBA}"/>
              </a:ext>
            </a:extLst>
          </p:cNvPr>
          <p:cNvSpPr>
            <a:spLocks noGrp="1"/>
          </p:cNvSpPr>
          <p:nvPr>
            <p:ph type="dt" sz="half" idx="10"/>
          </p:nvPr>
        </p:nvSpPr>
        <p:spPr/>
        <p:txBody>
          <a:bodyPr/>
          <a:lstStyle/>
          <a:p>
            <a:fld id="{48A87A34-81AB-432B-8DAE-1953F412C126}" type="datetimeFigureOut">
              <a:rPr lang="en-US" smtClean="0"/>
              <a:t>1/24/2023</a:t>
            </a:fld>
            <a:endParaRPr lang="en-US" dirty="0"/>
          </a:p>
        </p:txBody>
      </p:sp>
      <p:sp>
        <p:nvSpPr>
          <p:cNvPr id="6" name="Footer Placeholder 5">
            <a:extLst>
              <a:ext uri="{FF2B5EF4-FFF2-40B4-BE49-F238E27FC236}">
                <a16:creationId xmlns:a16="http://schemas.microsoft.com/office/drawing/2014/main" id="{E6D20643-3B44-4B8A-8632-1FCF203001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A13076-7634-4971-AA93-532F0AE4332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916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05AA66-DFE8-4E36-A6DD-3E42D95767CB}"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DE1-2C62-421C-A47D-CEC8ACB79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6A822-A862-4D6E-9950-1FF351DB8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A825-E65A-4CBD-9D2F-C0B0CC5865CA}"/>
              </a:ext>
            </a:extLst>
          </p:cNvPr>
          <p:cNvSpPr>
            <a:spLocks noGrp="1"/>
          </p:cNvSpPr>
          <p:nvPr>
            <p:ph type="dt" sz="half" idx="10"/>
          </p:nvPr>
        </p:nvSpPr>
        <p:spPr/>
        <p:txBody>
          <a:bodyPr/>
          <a:lstStyle/>
          <a:p>
            <a:fld id="{48A87A34-81AB-432B-8DAE-1953F412C126}" type="datetimeFigureOut">
              <a:rPr lang="en-US" smtClean="0"/>
              <a:pPr/>
              <a:t>1/24/2023</a:t>
            </a:fld>
            <a:endParaRPr lang="en-US" dirty="0"/>
          </a:p>
        </p:txBody>
      </p:sp>
      <p:sp>
        <p:nvSpPr>
          <p:cNvPr id="5" name="Footer Placeholder 4">
            <a:extLst>
              <a:ext uri="{FF2B5EF4-FFF2-40B4-BE49-F238E27FC236}">
                <a16:creationId xmlns:a16="http://schemas.microsoft.com/office/drawing/2014/main" id="{89A7D563-15E3-4B7B-B31D-A0C10B2884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ED844-2758-4733-B721-F7C22F7D92D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429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24263-E8AC-4AC0-B523-5727ADFA1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353AA-8904-41E2-A4D7-EE2D43BF0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F3ABE-BD6D-4FB7-A93F-C59A3BB60B4B}"/>
              </a:ext>
            </a:extLst>
          </p:cNvPr>
          <p:cNvSpPr>
            <a:spLocks noGrp="1"/>
          </p:cNvSpPr>
          <p:nvPr>
            <p:ph type="dt" sz="half" idx="10"/>
          </p:nvPr>
        </p:nvSpPr>
        <p:spPr/>
        <p:txBody>
          <a:bodyPr/>
          <a:lstStyle/>
          <a:p>
            <a:fld id="{48A87A34-81AB-432B-8DAE-1953F412C126}" type="datetimeFigureOut">
              <a:rPr lang="en-US" smtClean="0"/>
              <a:pPr/>
              <a:t>1/24/2023</a:t>
            </a:fld>
            <a:endParaRPr lang="en-US" dirty="0"/>
          </a:p>
        </p:txBody>
      </p:sp>
      <p:sp>
        <p:nvSpPr>
          <p:cNvPr id="5" name="Footer Placeholder 4">
            <a:extLst>
              <a:ext uri="{FF2B5EF4-FFF2-40B4-BE49-F238E27FC236}">
                <a16:creationId xmlns:a16="http://schemas.microsoft.com/office/drawing/2014/main" id="{AC5A82C7-C235-4BB1-A355-DEE60C89D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C9F0D-654F-41A8-ADB3-D3317CA511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9297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7847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3616309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5AA66-DFE8-4E36-A6DD-3E42D95767CB}"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1/24/2023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1/24/2023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1/24/2023</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B15AC-5121-4E4F-A14C-474F68E13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52A9D-887F-4826-9F34-26986C42C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DB34-862E-4876-99C1-DAE39500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AF2A3-9922-4F08-8365-262A691528E4}" type="datetimeFigureOut">
              <a:rPr lang="en-US" smtClean="0"/>
              <a:t>1/24/2023</a:t>
            </a:fld>
            <a:endParaRPr lang="en-US"/>
          </a:p>
        </p:txBody>
      </p:sp>
      <p:sp>
        <p:nvSpPr>
          <p:cNvPr id="5" name="Footer Placeholder 4">
            <a:extLst>
              <a:ext uri="{FF2B5EF4-FFF2-40B4-BE49-F238E27FC236}">
                <a16:creationId xmlns:a16="http://schemas.microsoft.com/office/drawing/2014/main" id="{AE6442CB-4170-48DC-A670-7ACC4FE5E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0A540-259D-437F-9C01-BCE42FB42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F55F-E5D7-4CBC-96DF-AAA48A04E25D}" type="slidenum">
              <a:rPr lang="en-US" smtClean="0"/>
              <a:t>‹#›</a:t>
            </a:fld>
            <a:endParaRPr lang="en-US"/>
          </a:p>
        </p:txBody>
      </p:sp>
    </p:spTree>
    <p:extLst>
      <p:ext uri="{BB962C8B-B14F-4D97-AF65-F5344CB8AC3E}">
        <p14:creationId xmlns:p14="http://schemas.microsoft.com/office/powerpoint/2010/main" val="244598502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28.emf"/><Relationship Id="rId5" Type="http://schemas.openxmlformats.org/officeDocument/2006/relationships/image" Target="../media/image32.png"/><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emf"/><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emf"/><Relationship Id="rId7"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39.png"/><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8.emf"/><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30.emf"/><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46.png"/><Relationship Id="rId5" Type="http://schemas.openxmlformats.org/officeDocument/2006/relationships/image" Target="../media/image30.emf"/><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mailto:Diana.Prieto@flhealth.gov" TargetMode="External"/><Relationship Id="rId5" Type="http://schemas.openxmlformats.org/officeDocument/2006/relationships/image" Target="../media/image30.emf"/><Relationship Id="rId10" Type="http://schemas.openxmlformats.org/officeDocument/2006/relationships/image" Target="../media/image50.jpeg"/><Relationship Id="rId4" Type="http://schemas.openxmlformats.org/officeDocument/2006/relationships/image" Target="../media/image28.emf"/><Relationship Id="rId9"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8.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Director@ccafl.org"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mailto:DBabin@nfhitda.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1476-EBCD-4B49-9936-CE45F0222DC7}"/>
              </a:ext>
            </a:extLst>
          </p:cNvPr>
          <p:cNvSpPr>
            <a:spLocks noGrp="1"/>
          </p:cNvSpPr>
          <p:nvPr>
            <p:ph type="ctrTitle"/>
          </p:nvPr>
        </p:nvSpPr>
        <p:spPr>
          <a:xfrm>
            <a:off x="958533" y="1028315"/>
            <a:ext cx="8001000" cy="1413164"/>
          </a:xfrm>
        </p:spPr>
        <p:txBody>
          <a:bodyPr/>
          <a:lstStyle/>
          <a:p>
            <a:pPr algn="l"/>
            <a:r>
              <a:rPr lang="en-US" dirty="0"/>
              <a:t>Duval DEN</a:t>
            </a:r>
          </a:p>
        </p:txBody>
      </p:sp>
      <p:sp>
        <p:nvSpPr>
          <p:cNvPr id="3" name="Subtitle 2">
            <a:extLst>
              <a:ext uri="{FF2B5EF4-FFF2-40B4-BE49-F238E27FC236}">
                <a16:creationId xmlns:a16="http://schemas.microsoft.com/office/drawing/2014/main" id="{6A2B5635-3C7B-445A-BFF8-DF406CD87C38}"/>
              </a:ext>
            </a:extLst>
          </p:cNvPr>
          <p:cNvSpPr>
            <a:spLocks noGrp="1"/>
          </p:cNvSpPr>
          <p:nvPr>
            <p:ph type="subTitle" idx="1"/>
          </p:nvPr>
        </p:nvSpPr>
        <p:spPr>
          <a:xfrm>
            <a:off x="3484209" y="3295996"/>
            <a:ext cx="6400800" cy="1947333"/>
          </a:xfrm>
        </p:spPr>
        <p:txBody>
          <a:bodyPr>
            <a:normAutofit/>
          </a:bodyPr>
          <a:lstStyle/>
          <a:p>
            <a:r>
              <a:rPr lang="en-US" sz="2400" dirty="0">
                <a:solidFill>
                  <a:schemeClr val="tx2"/>
                </a:solidFill>
              </a:rPr>
              <a:t>January 25, 2023 </a:t>
            </a:r>
          </a:p>
        </p:txBody>
      </p:sp>
      <p:pic>
        <p:nvPicPr>
          <p:cNvPr id="5" name="Picture 4">
            <a:extLst>
              <a:ext uri="{FF2B5EF4-FFF2-40B4-BE49-F238E27FC236}">
                <a16:creationId xmlns:a16="http://schemas.microsoft.com/office/drawing/2014/main" id="{A66C22C6-C407-47D9-8024-D0361FF52B45}"/>
              </a:ext>
            </a:extLst>
          </p:cNvPr>
          <p:cNvPicPr>
            <a:picLocks noChangeAspect="1"/>
          </p:cNvPicPr>
          <p:nvPr/>
        </p:nvPicPr>
        <p:blipFill rotWithShape="1">
          <a:blip r:embed="rId3">
            <a:extLst>
              <a:ext uri="{28A0092B-C50C-407E-A947-70E740481C1C}">
                <a14:useLocalDpi xmlns:a14="http://schemas.microsoft.com/office/drawing/2010/main" val="0"/>
              </a:ext>
            </a:extLst>
          </a:blip>
          <a:srcRect l="5661" t="5455" r="-5661" b="12606"/>
          <a:stretch/>
        </p:blipFill>
        <p:spPr>
          <a:xfrm>
            <a:off x="290119" y="3660701"/>
            <a:ext cx="4668914" cy="3825679"/>
          </a:xfrm>
          <a:prstGeom prst="rect">
            <a:avLst/>
          </a:prstGeom>
        </p:spPr>
      </p:pic>
      <p:pic>
        <p:nvPicPr>
          <p:cNvPr id="6" name="Picture 5">
            <a:extLst>
              <a:ext uri="{FF2B5EF4-FFF2-40B4-BE49-F238E27FC236}">
                <a16:creationId xmlns:a16="http://schemas.microsoft.com/office/drawing/2014/main" id="{528A86EB-8047-4E68-8492-8018438919E7}"/>
              </a:ext>
            </a:extLst>
          </p:cNvPr>
          <p:cNvPicPr>
            <a:picLocks noChangeAspect="1"/>
          </p:cNvPicPr>
          <p:nvPr/>
        </p:nvPicPr>
        <p:blipFill>
          <a:blip r:embed="rId4"/>
          <a:stretch>
            <a:fillRect/>
          </a:stretch>
        </p:blipFill>
        <p:spPr>
          <a:xfrm>
            <a:off x="6096000" y="5063944"/>
            <a:ext cx="1531482" cy="1531482"/>
          </a:xfrm>
          <a:prstGeom prst="rect">
            <a:avLst/>
          </a:prstGeom>
        </p:spPr>
      </p:pic>
    </p:spTree>
    <p:custDataLst>
      <p:tags r:id="rId1"/>
    </p:custDataLst>
    <p:extLst>
      <p:ext uri="{BB962C8B-B14F-4D97-AF65-F5344CB8AC3E}">
        <p14:creationId xmlns:p14="http://schemas.microsoft.com/office/powerpoint/2010/main" val="1361185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alpha val="56000"/>
          </a:srgb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A195608-25F9-7311-801F-11E94CE5F405}"/>
              </a:ext>
            </a:extLst>
          </p:cNvPr>
          <p:cNvSpPr>
            <a:spLocks noGrp="1"/>
          </p:cNvSpPr>
          <p:nvPr>
            <p:ph type="title"/>
          </p:nvPr>
        </p:nvSpPr>
        <p:spPr>
          <a:xfrm>
            <a:off x="966765" y="5690205"/>
            <a:ext cx="8288032" cy="1096316"/>
          </a:xfrm>
        </p:spPr>
        <p:txBody>
          <a:bodyPr vert="horz" lIns="91440" tIns="45720" rIns="91440" bIns="45720" rtlCol="0" anchor="b">
            <a:normAutofit/>
          </a:bodyPr>
          <a:lstStyle/>
          <a:p>
            <a:pPr algn="ctr">
              <a:lnSpc>
                <a:spcPct val="90000"/>
              </a:lnSpc>
            </a:pPr>
            <a:r>
              <a:rPr lang="en-US" sz="2300" dirty="0"/>
              <a:t>Synthetic opioid (fentanyl) fatalities among children are rising faster than any other age group, and more than tripled in just two years.</a:t>
            </a:r>
          </a:p>
        </p:txBody>
      </p:sp>
      <p:pic>
        <p:nvPicPr>
          <p:cNvPr id="5" name="Content Placeholder 4">
            <a:extLst>
              <a:ext uri="{FF2B5EF4-FFF2-40B4-BE49-F238E27FC236}">
                <a16:creationId xmlns:a16="http://schemas.microsoft.com/office/drawing/2014/main" id="{94AC3E90-C116-79AF-BDA7-9BCD31F09858}"/>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22211" t="24487" r="22345" b="6733"/>
          <a:stretch/>
        </p:blipFill>
        <p:spPr>
          <a:xfrm>
            <a:off x="966766" y="-27894"/>
            <a:ext cx="7906192" cy="5516930"/>
          </a:xfrm>
          <a:prstGeom prst="rect">
            <a:avLst/>
          </a:prstGeom>
        </p:spPr>
      </p:pic>
    </p:spTree>
    <p:extLst>
      <p:ext uri="{BB962C8B-B14F-4D97-AF65-F5344CB8AC3E}">
        <p14:creationId xmlns:p14="http://schemas.microsoft.com/office/powerpoint/2010/main" val="179006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FF34-5CB5-2554-8D4C-E0C23ED656D9}"/>
              </a:ext>
            </a:extLst>
          </p:cNvPr>
          <p:cNvSpPr>
            <a:spLocks noGrp="1"/>
          </p:cNvSpPr>
          <p:nvPr>
            <p:ph type="title"/>
          </p:nvPr>
        </p:nvSpPr>
        <p:spPr>
          <a:xfrm>
            <a:off x="230294" y="355600"/>
            <a:ext cx="9706186" cy="1320800"/>
          </a:xfrm>
        </p:spPr>
        <p:txBody>
          <a:bodyPr>
            <a:normAutofit fontScale="90000"/>
          </a:bodyPr>
          <a:lstStyle/>
          <a:p>
            <a:r>
              <a:rPr lang="en-US" dirty="0"/>
              <a:t>Synthetic opioid (fentanyl) deaths among infants increased nearly 10 fold since 2015, and 15 fold among children ages 1 to 14: more than 1,400%.</a:t>
            </a:r>
          </a:p>
        </p:txBody>
      </p:sp>
      <p:pic>
        <p:nvPicPr>
          <p:cNvPr id="5" name="Content Placeholder 4">
            <a:extLst>
              <a:ext uri="{FF2B5EF4-FFF2-40B4-BE49-F238E27FC236}">
                <a16:creationId xmlns:a16="http://schemas.microsoft.com/office/drawing/2014/main" id="{A93B3747-0CFC-C73F-9ECF-2D744F28F74B}"/>
              </a:ext>
            </a:extLst>
          </p:cNvPr>
          <p:cNvPicPr>
            <a:picLocks noGrp="1" noChangeAspect="1"/>
          </p:cNvPicPr>
          <p:nvPr>
            <p:ph idx="1"/>
          </p:nvPr>
        </p:nvPicPr>
        <p:blipFill rotWithShape="1">
          <a:blip r:embed="rId2"/>
          <a:srcRect l="24192" t="42901" r="25239" b="13980"/>
          <a:stretch/>
        </p:blipFill>
        <p:spPr>
          <a:xfrm>
            <a:off x="677334" y="2114331"/>
            <a:ext cx="9890235" cy="474366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9373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079A6F0-0428-BAAF-83E8-C9AEFBDFD1EF}"/>
              </a:ext>
            </a:extLst>
          </p:cNvPr>
          <p:cNvPicPr>
            <a:picLocks noGrp="1" noChangeAspect="1"/>
          </p:cNvPicPr>
          <p:nvPr>
            <p:ph idx="1"/>
          </p:nvPr>
        </p:nvPicPr>
        <p:blipFill rotWithShape="1">
          <a:blip r:embed="rId2"/>
          <a:srcRect l="23018" t="43413" r="25345" b="13484"/>
          <a:stretch/>
        </p:blipFill>
        <p:spPr>
          <a:xfrm>
            <a:off x="489002" y="514464"/>
            <a:ext cx="11225986" cy="5271006"/>
          </a:xfrm>
          <a:prstGeom prst="rect">
            <a:avLst/>
          </a:prstGeom>
        </p:spPr>
      </p:pic>
    </p:spTree>
    <p:extLst>
      <p:ext uri="{BB962C8B-B14F-4D97-AF65-F5344CB8AC3E}">
        <p14:creationId xmlns:p14="http://schemas.microsoft.com/office/powerpoint/2010/main" val="18157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06FA-B314-7D65-CB35-A53BFD96476C}"/>
              </a:ext>
            </a:extLst>
          </p:cNvPr>
          <p:cNvSpPr>
            <a:spLocks noGrp="1"/>
          </p:cNvSpPr>
          <p:nvPr>
            <p:ph type="title"/>
          </p:nvPr>
        </p:nvSpPr>
        <p:spPr>
          <a:xfrm>
            <a:off x="568959" y="104901"/>
            <a:ext cx="9060815" cy="1320800"/>
          </a:xfrm>
        </p:spPr>
        <p:txBody>
          <a:bodyPr>
            <a:normAutofit/>
          </a:bodyPr>
          <a:lstStyle/>
          <a:p>
            <a:r>
              <a:rPr lang="en-US" dirty="0"/>
              <a:t>Top 20 states with the highest total number of fentanyl deaths</a:t>
            </a:r>
          </a:p>
        </p:txBody>
      </p:sp>
      <p:sp>
        <p:nvSpPr>
          <p:cNvPr id="3" name="Content Placeholder 2">
            <a:extLst>
              <a:ext uri="{FF2B5EF4-FFF2-40B4-BE49-F238E27FC236}">
                <a16:creationId xmlns:a16="http://schemas.microsoft.com/office/drawing/2014/main" id="{A3A78C0A-345C-6E91-ED20-509790C4C0F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DED9B8C-82D7-D6A9-4A7F-33AE984AAAE9}"/>
              </a:ext>
            </a:extLst>
          </p:cNvPr>
          <p:cNvPicPr>
            <a:picLocks noChangeAspect="1"/>
          </p:cNvPicPr>
          <p:nvPr/>
        </p:nvPicPr>
        <p:blipFill rotWithShape="1">
          <a:blip r:embed="rId2"/>
          <a:srcRect l="22417" t="38222" r="25833" b="10667"/>
          <a:stretch/>
        </p:blipFill>
        <p:spPr>
          <a:xfrm>
            <a:off x="568960" y="1424743"/>
            <a:ext cx="9591040" cy="53283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15555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4D88-6536-3810-16A1-AD3D50512308}"/>
              </a:ext>
            </a:extLst>
          </p:cNvPr>
          <p:cNvSpPr>
            <a:spLocks noGrp="1"/>
          </p:cNvSpPr>
          <p:nvPr>
            <p:ph type="title"/>
          </p:nvPr>
        </p:nvSpPr>
        <p:spPr/>
        <p:txBody>
          <a:bodyPr/>
          <a:lstStyle/>
          <a:p>
            <a:r>
              <a:rPr lang="en-US" dirty="0"/>
              <a:t>FYSAS</a:t>
            </a:r>
          </a:p>
        </p:txBody>
      </p:sp>
      <p:sp>
        <p:nvSpPr>
          <p:cNvPr id="3" name="Content Placeholder 2">
            <a:extLst>
              <a:ext uri="{FF2B5EF4-FFF2-40B4-BE49-F238E27FC236}">
                <a16:creationId xmlns:a16="http://schemas.microsoft.com/office/drawing/2014/main" id="{55342DDF-E9BB-B8D6-4BB9-1FB037CF37C4}"/>
              </a:ext>
            </a:extLst>
          </p:cNvPr>
          <p:cNvSpPr>
            <a:spLocks noGrp="1"/>
          </p:cNvSpPr>
          <p:nvPr>
            <p:ph idx="1"/>
          </p:nvPr>
        </p:nvSpPr>
        <p:spPr>
          <a:xfrm>
            <a:off x="677334" y="1488613"/>
            <a:ext cx="8596668" cy="3880773"/>
          </a:xfrm>
        </p:spPr>
        <p:txBody>
          <a:bodyPr>
            <a:noAutofit/>
          </a:bodyPr>
          <a:lstStyle/>
          <a:p>
            <a:pPr>
              <a:lnSpc>
                <a:spcPct val="200000"/>
              </a:lnSpc>
            </a:pPr>
            <a:r>
              <a:rPr lang="en-US" sz="2000" dirty="0"/>
              <a:t>The Florida Youth Substance Abuse Survey (FYSAS) is part of the multi-survey Florida Youth Survey (FYS) project. </a:t>
            </a:r>
          </a:p>
          <a:p>
            <a:pPr>
              <a:lnSpc>
                <a:spcPct val="200000"/>
              </a:lnSpc>
            </a:pPr>
            <a:r>
              <a:rPr lang="en-US" sz="2000" dirty="0"/>
              <a:t>In 2022, students were surveyed in all 67 Florida counties. </a:t>
            </a:r>
          </a:p>
          <a:p>
            <a:pPr>
              <a:lnSpc>
                <a:spcPct val="200000"/>
              </a:lnSpc>
            </a:pPr>
            <a:r>
              <a:rPr lang="en-US" sz="2000" dirty="0"/>
              <a:t>Participation from 384 public middle schools and 352 public high schools. </a:t>
            </a:r>
          </a:p>
          <a:p>
            <a:pPr>
              <a:lnSpc>
                <a:spcPct val="200000"/>
              </a:lnSpc>
            </a:pPr>
            <a:r>
              <a:rPr lang="en-US" sz="2000" dirty="0"/>
              <a:t>Final sample size is 47,572 across grades 6 through 12. </a:t>
            </a:r>
          </a:p>
          <a:p>
            <a:pPr>
              <a:lnSpc>
                <a:spcPct val="200000"/>
              </a:lnSpc>
            </a:pPr>
            <a:r>
              <a:rPr lang="en-US" sz="2000" dirty="0"/>
              <a:t>61.5% administered online and 38.5% with booklets</a:t>
            </a:r>
          </a:p>
        </p:txBody>
      </p:sp>
    </p:spTree>
    <p:extLst>
      <p:ext uri="{BB962C8B-B14F-4D97-AF65-F5344CB8AC3E}">
        <p14:creationId xmlns:p14="http://schemas.microsoft.com/office/powerpoint/2010/main" val="408822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D0ED-D95E-8094-48F2-69D2AE195F23}"/>
              </a:ext>
            </a:extLst>
          </p:cNvPr>
          <p:cNvSpPr>
            <a:spLocks noGrp="1"/>
          </p:cNvSpPr>
          <p:nvPr>
            <p:ph type="title"/>
          </p:nvPr>
        </p:nvSpPr>
        <p:spPr/>
        <p:txBody>
          <a:bodyPr/>
          <a:lstStyle/>
          <a:p>
            <a:r>
              <a:rPr lang="en-US" dirty="0"/>
              <a:t>Past 30 Days</a:t>
            </a:r>
          </a:p>
        </p:txBody>
      </p:sp>
      <p:sp>
        <p:nvSpPr>
          <p:cNvPr id="3" name="Content Placeholder 2">
            <a:extLst>
              <a:ext uri="{FF2B5EF4-FFF2-40B4-BE49-F238E27FC236}">
                <a16:creationId xmlns:a16="http://schemas.microsoft.com/office/drawing/2014/main" id="{D5BC38D7-468D-013F-4153-33D3C9054D47}"/>
              </a:ext>
            </a:extLst>
          </p:cNvPr>
          <p:cNvSpPr>
            <a:spLocks noGrp="1"/>
          </p:cNvSpPr>
          <p:nvPr>
            <p:ph idx="1"/>
          </p:nvPr>
        </p:nvSpPr>
        <p:spPr>
          <a:xfrm>
            <a:off x="477308" y="1570039"/>
            <a:ext cx="9581091" cy="3880773"/>
          </a:xfrm>
        </p:spPr>
        <p:txBody>
          <a:bodyPr>
            <a:noAutofit/>
          </a:bodyPr>
          <a:lstStyle/>
          <a:p>
            <a:pPr>
              <a:lnSpc>
                <a:spcPct val="200000"/>
              </a:lnSpc>
            </a:pPr>
            <a:r>
              <a:rPr lang="en-US" sz="2000" dirty="0"/>
              <a:t>Alcohol and vaping nicotine are the highest prevalence substance use categories across age groups. </a:t>
            </a:r>
          </a:p>
          <a:p>
            <a:pPr>
              <a:lnSpc>
                <a:spcPct val="200000"/>
              </a:lnSpc>
            </a:pPr>
            <a:r>
              <a:rPr lang="en-US" sz="2000" dirty="0"/>
              <a:t>Marijuana use, vaping marijuana, and binge drinking are also higher prevalence. </a:t>
            </a:r>
          </a:p>
          <a:p>
            <a:pPr>
              <a:lnSpc>
                <a:spcPct val="200000"/>
              </a:lnSpc>
            </a:pPr>
            <a:r>
              <a:rPr lang="en-US" sz="2000" dirty="0"/>
              <a:t>Among H.S. students, marijuana use is nearly as prevalent as vaping nicotine.</a:t>
            </a:r>
          </a:p>
          <a:p>
            <a:pPr>
              <a:lnSpc>
                <a:spcPct val="200000"/>
              </a:lnSpc>
            </a:pPr>
            <a:r>
              <a:rPr lang="en-US" sz="2000" dirty="0"/>
              <a:t>Rates of use for other drug categories, including cigarettes, are very low.</a:t>
            </a:r>
          </a:p>
        </p:txBody>
      </p:sp>
    </p:spTree>
    <p:extLst>
      <p:ext uri="{BB962C8B-B14F-4D97-AF65-F5344CB8AC3E}">
        <p14:creationId xmlns:p14="http://schemas.microsoft.com/office/powerpoint/2010/main" val="153853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B9ECEB-3BB5-7219-3665-50BB72DA6BDE}"/>
              </a:ext>
            </a:extLst>
          </p:cNvPr>
          <p:cNvPicPr>
            <a:picLocks noChangeAspect="1"/>
          </p:cNvPicPr>
          <p:nvPr/>
        </p:nvPicPr>
        <p:blipFill rotWithShape="1">
          <a:blip r:embed="rId2"/>
          <a:srcRect l="16918" t="20741" r="21583" b="13186"/>
          <a:stretch/>
        </p:blipFill>
        <p:spPr>
          <a:xfrm>
            <a:off x="477520" y="91880"/>
            <a:ext cx="11043920" cy="667423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79104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alpha val="49000"/>
          </a:srgbClr>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2056"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057" name="Straight Connector 2056">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58" name="Straight Connector 2057">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059"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0"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1" name="Isosceles Triangle 2060">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2"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3"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4"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5" name="Isosceles Triangle 2064">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0878E27-6D46-CF1D-E02F-7821A991FCE8}"/>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2600"/>
              <a:t>FSU Project to Provide Opioid Epidemic Assistance in Rural Communities Receives $1.3 Million Grant</a:t>
            </a:r>
          </a:p>
        </p:txBody>
      </p:sp>
      <p:pic>
        <p:nvPicPr>
          <p:cNvPr id="2050" name="Picture 2" descr="serotarcnetwork.org">
            <a:extLst>
              <a:ext uri="{FF2B5EF4-FFF2-40B4-BE49-F238E27FC236}">
                <a16:creationId xmlns:a16="http://schemas.microsoft.com/office/drawing/2014/main" id="{16E668A0-FE96-B361-0CC4-1EA005270C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85968" y="1519342"/>
            <a:ext cx="8288033" cy="271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0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377F545A-A4BF-4D23-B82E-2D33535D6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5D4C8FD6-4A4C-ACE0-96FD-6B9D186CB4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602" r="1" b="7267"/>
          <a:stretch/>
        </p:blipFill>
        <p:spPr>
          <a:xfrm>
            <a:off x="643467" y="643467"/>
            <a:ext cx="10905066" cy="5571066"/>
          </a:xfrm>
          <a:prstGeom prst="rect">
            <a:avLst/>
          </a:prstGeom>
        </p:spPr>
      </p:pic>
    </p:spTree>
    <p:extLst>
      <p:ext uri="{BB962C8B-B14F-4D97-AF65-F5344CB8AC3E}">
        <p14:creationId xmlns:p14="http://schemas.microsoft.com/office/powerpoint/2010/main" val="16816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78A8-87E0-6923-D02F-B9AB879C2F5C}"/>
              </a:ext>
            </a:extLst>
          </p:cNvPr>
          <p:cNvSpPr>
            <a:spLocks noGrp="1"/>
          </p:cNvSpPr>
          <p:nvPr>
            <p:ph type="title"/>
          </p:nvPr>
        </p:nvSpPr>
        <p:spPr>
          <a:xfrm>
            <a:off x="514774" y="2255520"/>
            <a:ext cx="4270586" cy="1320800"/>
          </a:xfrm>
        </p:spPr>
        <p:txBody>
          <a:bodyPr/>
          <a:lstStyle/>
          <a:p>
            <a:r>
              <a:rPr lang="en-US" dirty="0"/>
              <a:t>Stimulants &amp; Opioids</a:t>
            </a:r>
          </a:p>
        </p:txBody>
      </p:sp>
      <p:pic>
        <p:nvPicPr>
          <p:cNvPr id="5" name="Picture 4">
            <a:extLst>
              <a:ext uri="{FF2B5EF4-FFF2-40B4-BE49-F238E27FC236}">
                <a16:creationId xmlns:a16="http://schemas.microsoft.com/office/drawing/2014/main" id="{6B0CF727-3669-8B67-2E51-921648767C61}"/>
              </a:ext>
            </a:extLst>
          </p:cNvPr>
          <p:cNvPicPr>
            <a:picLocks noChangeAspect="1"/>
          </p:cNvPicPr>
          <p:nvPr/>
        </p:nvPicPr>
        <p:blipFill rotWithShape="1">
          <a:blip r:embed="rId2"/>
          <a:srcRect l="9917" t="11908" r="52833" b="23507"/>
          <a:stretch/>
        </p:blipFill>
        <p:spPr>
          <a:xfrm>
            <a:off x="5160105" y="-347"/>
            <a:ext cx="7031895" cy="6858000"/>
          </a:xfrm>
          <a:prstGeom prst="rect">
            <a:avLst/>
          </a:prstGeom>
        </p:spPr>
      </p:pic>
    </p:spTree>
    <p:extLst>
      <p:ext uri="{BB962C8B-B14F-4D97-AF65-F5344CB8AC3E}">
        <p14:creationId xmlns:p14="http://schemas.microsoft.com/office/powerpoint/2010/main" val="198195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FD7E1E0D-836A-474E-B615-1F7DDBACF7F4}"/>
              </a:ext>
            </a:extLst>
          </p:cNvPr>
          <p:cNvSpPr>
            <a:spLocks noGrp="1"/>
          </p:cNvSpPr>
          <p:nvPr>
            <p:ph type="title"/>
          </p:nvPr>
        </p:nvSpPr>
        <p:spPr>
          <a:xfrm>
            <a:off x="6319740" y="93429"/>
            <a:ext cx="4512989" cy="2227730"/>
          </a:xfrm>
        </p:spPr>
        <p:txBody>
          <a:bodyPr anchor="ctr">
            <a:normAutofit/>
          </a:bodyPr>
          <a:lstStyle/>
          <a:p>
            <a:r>
              <a:rPr lang="en-US" dirty="0">
                <a:solidFill>
                  <a:srgbClr val="FFFFFF"/>
                </a:solidFill>
              </a:rPr>
              <a:t>Updates - Duval</a:t>
            </a:r>
          </a:p>
        </p:txBody>
      </p:sp>
      <p:pic>
        <p:nvPicPr>
          <p:cNvPr id="5" name="Picture 4">
            <a:extLst>
              <a:ext uri="{FF2B5EF4-FFF2-40B4-BE49-F238E27FC236}">
                <a16:creationId xmlns:a16="http://schemas.microsoft.com/office/drawing/2014/main" id="{57D4B9F5-FEF6-4E27-8E35-8E460000D45B}"/>
              </a:ext>
            </a:extLst>
          </p:cNvPr>
          <p:cNvPicPr>
            <a:picLocks noChangeAspect="1"/>
          </p:cNvPicPr>
          <p:nvPr/>
        </p:nvPicPr>
        <p:blipFill rotWithShape="1">
          <a:blip r:embed="rId3">
            <a:extLst>
              <a:ext uri="{28A0092B-C50C-407E-A947-70E740481C1C}">
                <a14:useLocalDpi xmlns:a14="http://schemas.microsoft.com/office/drawing/2010/main" val="0"/>
              </a:ext>
            </a:extLst>
          </a:blip>
          <a:srcRect l="5661" t="30987" r="61992" b="12606"/>
          <a:stretch/>
        </p:blipFill>
        <p:spPr>
          <a:xfrm>
            <a:off x="1363790" y="1168399"/>
            <a:ext cx="2643695" cy="4610101"/>
          </a:xfrm>
          <a:prstGeom prst="rect">
            <a:avLst/>
          </a:prstGeom>
        </p:spPr>
      </p:pic>
      <p:sp>
        <p:nvSpPr>
          <p:cNvPr id="3" name="Content Placeholder 2">
            <a:extLst>
              <a:ext uri="{FF2B5EF4-FFF2-40B4-BE49-F238E27FC236}">
                <a16:creationId xmlns:a16="http://schemas.microsoft.com/office/drawing/2014/main" id="{FB374B6D-10A7-45D2-99BE-36023575FB46}"/>
              </a:ext>
            </a:extLst>
          </p:cNvPr>
          <p:cNvSpPr>
            <a:spLocks noGrp="1"/>
          </p:cNvSpPr>
          <p:nvPr>
            <p:ph idx="1"/>
          </p:nvPr>
        </p:nvSpPr>
        <p:spPr>
          <a:xfrm>
            <a:off x="6047186" y="1905995"/>
            <a:ext cx="4512988" cy="3317938"/>
          </a:xfrm>
        </p:spPr>
        <p:txBody>
          <a:bodyPr anchor="t">
            <a:noAutofit/>
          </a:bodyPr>
          <a:lstStyle/>
          <a:p>
            <a:pPr>
              <a:lnSpc>
                <a:spcPct val="90000"/>
              </a:lnSpc>
            </a:pPr>
            <a:r>
              <a:rPr lang="en-US" dirty="0">
                <a:solidFill>
                  <a:srgbClr val="FFFFFF"/>
                </a:solidFill>
              </a:rPr>
              <a:t>Welcome &amp; Introductions</a:t>
            </a:r>
          </a:p>
          <a:p>
            <a:pPr>
              <a:lnSpc>
                <a:spcPct val="90000"/>
              </a:lnSpc>
            </a:pPr>
            <a:endParaRPr lang="en-US" dirty="0">
              <a:solidFill>
                <a:srgbClr val="FFFFFF"/>
              </a:solidFill>
            </a:endParaRPr>
          </a:p>
          <a:p>
            <a:pPr>
              <a:lnSpc>
                <a:spcPct val="90000"/>
              </a:lnSpc>
            </a:pPr>
            <a:r>
              <a:rPr lang="en-US" dirty="0">
                <a:solidFill>
                  <a:srgbClr val="FFFFFF"/>
                </a:solidFill>
              </a:rPr>
              <a:t>Data &amp; Information Shares</a:t>
            </a:r>
          </a:p>
          <a:p>
            <a:pPr>
              <a:lnSpc>
                <a:spcPct val="90000"/>
              </a:lnSpc>
            </a:pPr>
            <a:endParaRPr lang="en-US" dirty="0">
              <a:solidFill>
                <a:srgbClr val="FFFFFF"/>
              </a:solidFill>
            </a:endParaRPr>
          </a:p>
          <a:p>
            <a:pPr>
              <a:lnSpc>
                <a:spcPct val="90000"/>
              </a:lnSpc>
            </a:pPr>
            <a:r>
              <a:rPr lang="en-US" dirty="0">
                <a:solidFill>
                  <a:srgbClr val="FFFFFF"/>
                </a:solidFill>
              </a:rPr>
              <a:t>Subcommittees</a:t>
            </a:r>
          </a:p>
          <a:p>
            <a:pPr>
              <a:lnSpc>
                <a:spcPct val="90000"/>
              </a:lnSpc>
            </a:pPr>
            <a:endParaRPr lang="en-US" dirty="0">
              <a:solidFill>
                <a:srgbClr val="FFFFFF"/>
              </a:solidFill>
            </a:endParaRPr>
          </a:p>
          <a:p>
            <a:pPr>
              <a:lnSpc>
                <a:spcPct val="90000"/>
              </a:lnSpc>
            </a:pPr>
            <a:r>
              <a:rPr lang="en-US" dirty="0">
                <a:solidFill>
                  <a:srgbClr val="FFFFFF"/>
                </a:solidFill>
              </a:rPr>
              <a:t>Open Discussion</a:t>
            </a:r>
          </a:p>
        </p:txBody>
      </p:sp>
      <p:pic>
        <p:nvPicPr>
          <p:cNvPr id="6" name="Picture 5">
            <a:extLst>
              <a:ext uri="{FF2B5EF4-FFF2-40B4-BE49-F238E27FC236}">
                <a16:creationId xmlns:a16="http://schemas.microsoft.com/office/drawing/2014/main" id="{769EC5CA-0AD3-4D32-A23E-CDDA913E89CB}"/>
              </a:ext>
            </a:extLst>
          </p:cNvPr>
          <p:cNvPicPr>
            <a:picLocks noChangeAspect="1"/>
          </p:cNvPicPr>
          <p:nvPr/>
        </p:nvPicPr>
        <p:blipFill>
          <a:blip r:embed="rId4"/>
          <a:stretch>
            <a:fillRect/>
          </a:stretch>
        </p:blipFill>
        <p:spPr>
          <a:xfrm>
            <a:off x="9981726" y="4688308"/>
            <a:ext cx="2110521" cy="2110521"/>
          </a:xfrm>
          <a:prstGeom prst="rect">
            <a:avLst/>
          </a:prstGeom>
        </p:spPr>
      </p:pic>
    </p:spTree>
    <p:custDataLst>
      <p:tags r:id="rId1"/>
    </p:custDataLst>
    <p:extLst>
      <p:ext uri="{BB962C8B-B14F-4D97-AF65-F5344CB8AC3E}">
        <p14:creationId xmlns:p14="http://schemas.microsoft.com/office/powerpoint/2010/main" val="315173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115756-CDB1-C773-E7E0-2A1967015543}"/>
              </a:ext>
            </a:extLst>
          </p:cNvPr>
          <p:cNvPicPr>
            <a:picLocks noChangeAspect="1"/>
          </p:cNvPicPr>
          <p:nvPr/>
        </p:nvPicPr>
        <p:blipFill rotWithShape="1">
          <a:blip r:embed="rId2"/>
          <a:srcRect l="51250" t="16593" r="17000" b="13926"/>
          <a:stretch/>
        </p:blipFill>
        <p:spPr>
          <a:xfrm>
            <a:off x="6644640" y="31707"/>
            <a:ext cx="5537200" cy="6816133"/>
          </a:xfrm>
          <a:prstGeom prst="rect">
            <a:avLst/>
          </a:prstGeom>
        </p:spPr>
      </p:pic>
      <p:pic>
        <p:nvPicPr>
          <p:cNvPr id="7" name="Picture 6">
            <a:extLst>
              <a:ext uri="{FF2B5EF4-FFF2-40B4-BE49-F238E27FC236}">
                <a16:creationId xmlns:a16="http://schemas.microsoft.com/office/drawing/2014/main" id="{F9327E4B-22B5-B5AB-10B9-C372FDE8B2B8}"/>
              </a:ext>
            </a:extLst>
          </p:cNvPr>
          <p:cNvPicPr>
            <a:picLocks noChangeAspect="1"/>
          </p:cNvPicPr>
          <p:nvPr/>
        </p:nvPicPr>
        <p:blipFill rotWithShape="1">
          <a:blip r:embed="rId3"/>
          <a:srcRect l="51167" t="33480" r="16833" b="13631"/>
          <a:stretch/>
        </p:blipFill>
        <p:spPr>
          <a:xfrm>
            <a:off x="10160" y="602059"/>
            <a:ext cx="5699760" cy="5298996"/>
          </a:xfrm>
          <a:prstGeom prst="rect">
            <a:avLst/>
          </a:prstGeom>
        </p:spPr>
      </p:pic>
      <p:sp>
        <p:nvSpPr>
          <p:cNvPr id="2" name="Title 1">
            <a:extLst>
              <a:ext uri="{FF2B5EF4-FFF2-40B4-BE49-F238E27FC236}">
                <a16:creationId xmlns:a16="http://schemas.microsoft.com/office/drawing/2014/main" id="{7A24B672-8FEE-2486-7B6D-9E3ACA2B95D8}"/>
              </a:ext>
            </a:extLst>
          </p:cNvPr>
          <p:cNvSpPr>
            <a:spLocks noGrp="1"/>
          </p:cNvSpPr>
          <p:nvPr>
            <p:ph type="title"/>
          </p:nvPr>
        </p:nvSpPr>
        <p:spPr>
          <a:xfrm>
            <a:off x="598343" y="1354111"/>
            <a:ext cx="4668982" cy="1320800"/>
          </a:xfrm>
        </p:spPr>
        <p:txBody>
          <a:bodyPr/>
          <a:lstStyle/>
          <a:p>
            <a:r>
              <a:rPr lang="en-US" dirty="0">
                <a:solidFill>
                  <a:schemeClr val="bg1"/>
                </a:solidFill>
              </a:rPr>
              <a:t>Change over Time </a:t>
            </a:r>
            <a:r>
              <a:rPr lang="en-US" dirty="0">
                <a:solidFill>
                  <a:schemeClr val="bg1"/>
                </a:solidFill>
                <a:sym typeface="Wingdings" panose="05000000000000000000" pitchFamily="2" charset="2"/>
              </a:rPr>
              <a:t></a:t>
            </a:r>
            <a:endParaRPr lang="en-US" dirty="0">
              <a:solidFill>
                <a:schemeClr val="bg1"/>
              </a:solidFill>
            </a:endParaRPr>
          </a:p>
        </p:txBody>
      </p:sp>
    </p:spTree>
    <p:extLst>
      <p:ext uri="{BB962C8B-B14F-4D97-AF65-F5344CB8AC3E}">
        <p14:creationId xmlns:p14="http://schemas.microsoft.com/office/powerpoint/2010/main" val="390043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6B49-E54E-47B1-8A8C-209910F53EF9}"/>
              </a:ext>
            </a:extLst>
          </p:cNvPr>
          <p:cNvSpPr>
            <a:spLocks noGrp="1"/>
          </p:cNvSpPr>
          <p:nvPr>
            <p:ph type="title"/>
          </p:nvPr>
        </p:nvSpPr>
        <p:spPr>
          <a:xfrm>
            <a:off x="551499" y="2320954"/>
            <a:ext cx="8596668" cy="1320800"/>
          </a:xfrm>
        </p:spPr>
        <p:txBody>
          <a:bodyPr/>
          <a:lstStyle/>
          <a:p>
            <a:r>
              <a:rPr lang="en-US" dirty="0"/>
              <a:t>Diana Prieto</a:t>
            </a:r>
            <a:br>
              <a:rPr lang="en-US" dirty="0"/>
            </a:br>
            <a:r>
              <a:rPr lang="en-US" dirty="0"/>
              <a:t>Duval Department of Health</a:t>
            </a:r>
          </a:p>
        </p:txBody>
      </p:sp>
    </p:spTree>
    <p:custDataLst>
      <p:tags r:id="rId1"/>
    </p:custDataLst>
    <p:extLst>
      <p:ext uri="{BB962C8B-B14F-4D97-AF65-F5344CB8AC3E}">
        <p14:creationId xmlns:p14="http://schemas.microsoft.com/office/powerpoint/2010/main" val="1384477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30BF63-81C7-F933-63BA-A39925D757D0}"/>
              </a:ext>
            </a:extLst>
          </p:cNvPr>
          <p:cNvSpPr/>
          <p:nvPr/>
        </p:nvSpPr>
        <p:spPr>
          <a:xfrm>
            <a:off x="-343764" y="1789344"/>
            <a:ext cx="6735709" cy="6296711"/>
          </a:xfrm>
          <a:prstGeom prst="ellipse">
            <a:avLst/>
          </a:prstGeom>
          <a:blipFill dpi="0" rotWithShape="1">
            <a:blip r:embed="rId3"/>
            <a:srcRect/>
            <a:stretch>
              <a:fillRect l="4878" t="-19512" r="-4878" b="19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BB5B7D-F5EF-9F45-060B-371704F71BC5}"/>
              </a:ext>
            </a:extLst>
          </p:cNvPr>
          <p:cNvPicPr>
            <a:picLocks noChangeAspect="1"/>
          </p:cNvPicPr>
          <p:nvPr/>
        </p:nvPicPr>
        <p:blipFill>
          <a:blip r:embed="rId4"/>
          <a:stretch>
            <a:fillRect/>
          </a:stretch>
        </p:blipFill>
        <p:spPr>
          <a:xfrm>
            <a:off x="1101558" y="3998324"/>
            <a:ext cx="3788167" cy="2075708"/>
          </a:xfrm>
          <a:prstGeom prst="rect">
            <a:avLst/>
          </a:prstGeom>
          <a:effectLst>
            <a:outerShdw blurRad="50800" dist="50800" dir="5400000" algn="ctr" rotWithShape="0">
              <a:srgbClr val="000000">
                <a:alpha val="69146"/>
              </a:srgbClr>
            </a:outerShdw>
          </a:effectLst>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344273" y="381352"/>
            <a:ext cx="11493500"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small" spc="0" normalizeH="0" baseline="0" noProof="0">
                <a:ln>
                  <a:noFill/>
                </a:ln>
                <a:solidFill>
                  <a:srgbClr val="F78E1E"/>
                </a:solidFill>
                <a:effectLst/>
                <a:uLnTx/>
                <a:uFillTx/>
                <a:latin typeface="Arial Black" panose="020B0604020202020204" pitchFamily="34" charset="0"/>
                <a:ea typeface="+mn-ea"/>
                <a:cs typeface="Arial Black" panose="020B0604020202020204" pitchFamily="34" charset="0"/>
              </a:rPr>
              <a:t>Florida Department of Health</a:t>
            </a:r>
          </a:p>
        </p:txBody>
      </p:sp>
      <p:sp>
        <p:nvSpPr>
          <p:cNvPr id="2" name="TextBox 1">
            <a:extLst>
              <a:ext uri="{FF2B5EF4-FFF2-40B4-BE49-F238E27FC236}">
                <a16:creationId xmlns:a16="http://schemas.microsoft.com/office/drawing/2014/main" id="{6ECC2777-65A2-C370-7A17-5036C50A3BC8}"/>
              </a:ext>
            </a:extLst>
          </p:cNvPr>
          <p:cNvSpPr txBox="1"/>
          <p:nvPr/>
        </p:nvSpPr>
        <p:spPr>
          <a:xfrm>
            <a:off x="4750025" y="1414132"/>
            <a:ext cx="708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A0AF"/>
                </a:solidFill>
                <a:effectLst/>
                <a:uLnTx/>
                <a:uFillTx/>
                <a:latin typeface="Arial Black"/>
                <a:ea typeface="+mn-ea"/>
                <a:cs typeface="+mn-cs"/>
              </a:rPr>
              <a:t>    OD2A Surveillance</a:t>
            </a:r>
          </a:p>
        </p:txBody>
      </p:sp>
      <p:sp>
        <p:nvSpPr>
          <p:cNvPr id="7" name="TextBox 6">
            <a:extLst>
              <a:ext uri="{FF2B5EF4-FFF2-40B4-BE49-F238E27FC236}">
                <a16:creationId xmlns:a16="http://schemas.microsoft.com/office/drawing/2014/main" id="{71AD78C3-C305-941F-6427-B0FB11F68261}"/>
              </a:ext>
            </a:extLst>
          </p:cNvPr>
          <p:cNvSpPr txBox="1"/>
          <p:nvPr/>
        </p:nvSpPr>
        <p:spPr>
          <a:xfrm>
            <a:off x="7989217" y="5366146"/>
            <a:ext cx="4002341" cy="707886"/>
          </a:xfrm>
          <a:prstGeom prst="rect">
            <a:avLst/>
          </a:prstGeom>
          <a:noFill/>
        </p:spPr>
        <p:txBody>
          <a:bodyPr wrap="square">
            <a:spAutoFit/>
          </a:bodyPr>
          <a:lstStyle/>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Arial Rounded MT Bold" panose="020F0704030504030204" pitchFamily="34" charset="0"/>
                <a:ea typeface="+mn-ea"/>
                <a:cs typeface="Calibri"/>
              </a:rPr>
              <a:t>LaTerica</a:t>
            </a:r>
            <a:r>
              <a:rPr kumimoji="0" lang="en-US"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 Thomas, MPH, CPH</a:t>
            </a:r>
          </a:p>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Epidemiologist</a:t>
            </a:r>
          </a:p>
        </p:txBody>
      </p:sp>
      <p:sp>
        <p:nvSpPr>
          <p:cNvPr id="13" name="TextBox 12">
            <a:extLst>
              <a:ext uri="{FF2B5EF4-FFF2-40B4-BE49-F238E27FC236}">
                <a16:creationId xmlns:a16="http://schemas.microsoft.com/office/drawing/2014/main" id="{5C10F44F-209C-301B-0ACC-DDFCCE66FA25}"/>
              </a:ext>
            </a:extLst>
          </p:cNvPr>
          <p:cNvSpPr txBox="1"/>
          <p:nvPr/>
        </p:nvSpPr>
        <p:spPr>
          <a:xfrm>
            <a:off x="8105331" y="4493816"/>
            <a:ext cx="644849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Diana Prieto, MPH, CPH </a:t>
            </a:r>
            <a:br>
              <a:rPr kumimoji="0" lang="en-US"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br>
            <a:r>
              <a:rPr kumimoji="0" lang="en-US"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Epidemiologist</a:t>
            </a:r>
            <a:endParaRPr kumimoji="0" lang="en-US" sz="18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108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159658" y="0"/>
            <a:ext cx="11887199" cy="946710"/>
          </a:xfrm>
          <a:prstGeom prst="rect">
            <a:avLst/>
          </a:prstGeom>
        </p:spPr>
      </p:pic>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259978"/>
            <a:ext cx="11887200" cy="627239"/>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56244" y="6329405"/>
            <a:ext cx="927100" cy="508000"/>
          </a:xfrm>
          <a:prstGeom prst="rect">
            <a:avLst/>
          </a:prstGeom>
        </p:spPr>
      </p:pic>
      <p:sp>
        <p:nvSpPr>
          <p:cNvPr id="2" name="Subtitle 2">
            <a:extLst>
              <a:ext uri="{FF2B5EF4-FFF2-40B4-BE49-F238E27FC236}">
                <a16:creationId xmlns:a16="http://schemas.microsoft.com/office/drawing/2014/main" id="{8B06018B-E7C4-37E5-3879-DDA20A875BF5}"/>
              </a:ext>
            </a:extLst>
          </p:cNvPr>
          <p:cNvSpPr txBox="1">
            <a:spLocks/>
          </p:cNvSpPr>
          <p:nvPr/>
        </p:nvSpPr>
        <p:spPr>
          <a:xfrm>
            <a:off x="0" y="109144"/>
            <a:ext cx="12191999"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Emergency Department (ED) Visits in Duval County</a:t>
            </a:r>
            <a:endParaRPr kumimoji="0" lang="en-US" sz="40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F04227F-5229-22A1-F5C6-776270072482}"/>
              </a:ext>
            </a:extLst>
          </p:cNvPr>
          <p:cNvPicPr>
            <a:picLocks noChangeAspect="1"/>
          </p:cNvPicPr>
          <p:nvPr/>
        </p:nvPicPr>
        <p:blipFill>
          <a:blip r:embed="rId6"/>
          <a:stretch>
            <a:fillRect/>
          </a:stretch>
        </p:blipFill>
        <p:spPr>
          <a:xfrm>
            <a:off x="1181007" y="1114484"/>
            <a:ext cx="9594572" cy="5061170"/>
          </a:xfrm>
          <a:prstGeom prst="rect">
            <a:avLst/>
          </a:prstGeom>
        </p:spPr>
      </p:pic>
    </p:spTree>
    <p:extLst>
      <p:ext uri="{BB962C8B-B14F-4D97-AF65-F5344CB8AC3E}">
        <p14:creationId xmlns:p14="http://schemas.microsoft.com/office/powerpoint/2010/main" val="216048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3"/>
          <a:stretch>
            <a:fillRect/>
          </a:stretch>
        </p:blipFill>
        <p:spPr>
          <a:xfrm>
            <a:off x="0" y="6242049"/>
            <a:ext cx="11887200" cy="627239"/>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4"/>
          <a:stretch>
            <a:fillRect/>
          </a:stretch>
        </p:blipFill>
        <p:spPr>
          <a:xfrm>
            <a:off x="56244" y="6311476"/>
            <a:ext cx="927100" cy="508000"/>
          </a:xfrm>
          <a:prstGeom prst="rect">
            <a:avLst/>
          </a:prstGeom>
        </p:spPr>
      </p:pic>
      <p:sp>
        <p:nvSpPr>
          <p:cNvPr id="5" name="Rectangle 4">
            <a:extLst>
              <a:ext uri="{FF2B5EF4-FFF2-40B4-BE49-F238E27FC236}">
                <a16:creationId xmlns:a16="http://schemas.microsoft.com/office/drawing/2014/main" id="{45EE2F43-FD7A-4BEC-AC8E-3CA9F30586BC}"/>
              </a:ext>
            </a:extLst>
          </p:cNvPr>
          <p:cNvSpPr/>
          <p:nvPr/>
        </p:nvSpPr>
        <p:spPr>
          <a:xfrm>
            <a:off x="398309" y="1893122"/>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7849B7-48AA-4E13-94DC-9E587897CF67}"/>
              </a:ext>
            </a:extLst>
          </p:cNvPr>
          <p:cNvSpPr/>
          <p:nvPr/>
        </p:nvSpPr>
        <p:spPr>
          <a:xfrm>
            <a:off x="6307291" y="1886891"/>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9F6A0E-E4DA-441C-BC62-DA8EB0B1A1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7541" y="2061750"/>
            <a:ext cx="5151521" cy="3791423"/>
          </a:xfrm>
          <a:prstGeom prst="rect">
            <a:avLst/>
          </a:prstGeom>
        </p:spPr>
      </p:pic>
      <p:sp>
        <p:nvSpPr>
          <p:cNvPr id="9" name="TextBox 8">
            <a:extLst>
              <a:ext uri="{FF2B5EF4-FFF2-40B4-BE49-F238E27FC236}">
                <a16:creationId xmlns:a16="http://schemas.microsoft.com/office/drawing/2014/main" id="{1AA4E13F-CAC9-6F44-50F2-2311DD1D7F6A}"/>
              </a:ext>
            </a:extLst>
          </p:cNvPr>
          <p:cNvSpPr txBox="1"/>
          <p:nvPr/>
        </p:nvSpPr>
        <p:spPr>
          <a:xfrm>
            <a:off x="6162150" y="1437651"/>
            <a:ext cx="57250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Drug-Related ED Visits, Rate per 100,000 Residents in 2022</a:t>
            </a:r>
          </a:p>
        </p:txBody>
      </p:sp>
      <p:pic>
        <p:nvPicPr>
          <p:cNvPr id="10" name="Picture 9">
            <a:extLst>
              <a:ext uri="{FF2B5EF4-FFF2-40B4-BE49-F238E27FC236}">
                <a16:creationId xmlns:a16="http://schemas.microsoft.com/office/drawing/2014/main" id="{30513A19-424C-7F31-BCF0-01BF5A4FDDCA}"/>
              </a:ext>
            </a:extLst>
          </p:cNvPr>
          <p:cNvPicPr>
            <a:picLocks noChangeAspect="1"/>
          </p:cNvPicPr>
          <p:nvPr/>
        </p:nvPicPr>
        <p:blipFill>
          <a:blip r:embed="rId6"/>
          <a:stretch>
            <a:fillRect/>
          </a:stretch>
        </p:blipFill>
        <p:spPr>
          <a:xfrm>
            <a:off x="159658" y="-1"/>
            <a:ext cx="11887199" cy="1309473"/>
          </a:xfrm>
          <a:prstGeom prst="rect">
            <a:avLst/>
          </a:prstGeom>
        </p:spPr>
      </p:pic>
      <p:sp>
        <p:nvSpPr>
          <p:cNvPr id="11" name="Subtitle 2">
            <a:extLst>
              <a:ext uri="{FF2B5EF4-FFF2-40B4-BE49-F238E27FC236}">
                <a16:creationId xmlns:a16="http://schemas.microsoft.com/office/drawing/2014/main" id="{0B3EFD72-6CF2-DC4C-0282-5171078923C1}"/>
              </a:ext>
            </a:extLst>
          </p:cNvPr>
          <p:cNvSpPr txBox="1">
            <a:spLocks/>
          </p:cNvSpPr>
          <p:nvPr/>
        </p:nvSpPr>
        <p:spPr>
          <a:xfrm>
            <a:off x="0" y="109144"/>
            <a:ext cx="12191999"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Drug-Related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Emergency Department (ED) Visits in  Duval County</a:t>
            </a:r>
            <a:endParaRPr kumimoji="0" lang="en-US" sz="40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E6E980F-4637-490B-9503-F8A599B73748}"/>
              </a:ext>
            </a:extLst>
          </p:cNvPr>
          <p:cNvPicPr>
            <a:picLocks noChangeAspect="1"/>
          </p:cNvPicPr>
          <p:nvPr/>
        </p:nvPicPr>
        <p:blipFill rotWithShape="1">
          <a:blip r:embed="rId7"/>
          <a:srcRect l="7540" t="4445" r="988" b="15275"/>
          <a:stretch/>
        </p:blipFill>
        <p:spPr>
          <a:xfrm>
            <a:off x="6428073" y="1969135"/>
            <a:ext cx="5244835" cy="3976652"/>
          </a:xfrm>
          <a:prstGeom prst="rect">
            <a:avLst/>
          </a:prstGeom>
          <a:ln>
            <a:solidFill>
              <a:schemeClr val="tx1"/>
            </a:solidFill>
          </a:ln>
          <a:effectLst>
            <a:innerShdw blurRad="114300">
              <a:prstClr val="black"/>
            </a:innerShdw>
          </a:effectLst>
        </p:spPr>
      </p:pic>
      <p:pic>
        <p:nvPicPr>
          <p:cNvPr id="8" name="Picture 7">
            <a:extLst>
              <a:ext uri="{FF2B5EF4-FFF2-40B4-BE49-F238E27FC236}">
                <a16:creationId xmlns:a16="http://schemas.microsoft.com/office/drawing/2014/main" id="{6F19498D-DFF5-4C5C-A5DC-78D6F49BA2C2}"/>
              </a:ext>
            </a:extLst>
          </p:cNvPr>
          <p:cNvPicPr>
            <a:picLocks noChangeAspect="1"/>
          </p:cNvPicPr>
          <p:nvPr/>
        </p:nvPicPr>
        <p:blipFill>
          <a:blip r:embed="rId8"/>
          <a:stretch>
            <a:fillRect/>
          </a:stretch>
        </p:blipFill>
        <p:spPr>
          <a:xfrm>
            <a:off x="6444667" y="1982988"/>
            <a:ext cx="1464808" cy="874512"/>
          </a:xfrm>
          <a:prstGeom prst="rect">
            <a:avLst/>
          </a:prstGeom>
          <a:ln>
            <a:solidFill>
              <a:schemeClr val="tx1"/>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821999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159658" y="-1"/>
            <a:ext cx="11887199" cy="1309473"/>
          </a:xfrm>
          <a:prstGeom prst="rect">
            <a:avLst/>
          </a:prstGeom>
        </p:spPr>
      </p:pic>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242049"/>
            <a:ext cx="11887200" cy="627239"/>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56244" y="6311476"/>
            <a:ext cx="927100" cy="508000"/>
          </a:xfrm>
          <a:prstGeom prst="rect">
            <a:avLst/>
          </a:prstGeom>
        </p:spPr>
      </p:pic>
      <p:sp>
        <p:nvSpPr>
          <p:cNvPr id="5" name="Rectangle 4">
            <a:extLst>
              <a:ext uri="{FF2B5EF4-FFF2-40B4-BE49-F238E27FC236}">
                <a16:creationId xmlns:a16="http://schemas.microsoft.com/office/drawing/2014/main" id="{45EE2F43-FD7A-4BEC-AC8E-3CA9F30586BC}"/>
              </a:ext>
            </a:extLst>
          </p:cNvPr>
          <p:cNvSpPr/>
          <p:nvPr/>
        </p:nvSpPr>
        <p:spPr>
          <a:xfrm>
            <a:off x="398309" y="1734626"/>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7849B7-48AA-4E13-94DC-9E587897CF67}"/>
              </a:ext>
            </a:extLst>
          </p:cNvPr>
          <p:cNvSpPr/>
          <p:nvPr/>
        </p:nvSpPr>
        <p:spPr>
          <a:xfrm>
            <a:off x="6307291" y="1728395"/>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9F6A0E-E4DA-441C-BC62-DA8EB0B1A1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57541" y="1900047"/>
            <a:ext cx="5151521" cy="3797837"/>
          </a:xfrm>
          <a:prstGeom prst="rect">
            <a:avLst/>
          </a:prstGeom>
        </p:spPr>
      </p:pic>
      <p:pic>
        <p:nvPicPr>
          <p:cNvPr id="7" name="Picture 6">
            <a:extLst>
              <a:ext uri="{FF2B5EF4-FFF2-40B4-BE49-F238E27FC236}">
                <a16:creationId xmlns:a16="http://schemas.microsoft.com/office/drawing/2014/main" id="{227E2877-F786-4559-9678-650D08C4CC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452968" y="1986240"/>
            <a:ext cx="5197092" cy="3657917"/>
          </a:xfrm>
          <a:prstGeom prst="rect">
            <a:avLst/>
          </a:prstGeom>
        </p:spPr>
      </p:pic>
      <p:sp>
        <p:nvSpPr>
          <p:cNvPr id="18" name="Subtitle 2">
            <a:extLst>
              <a:ext uri="{FF2B5EF4-FFF2-40B4-BE49-F238E27FC236}">
                <a16:creationId xmlns:a16="http://schemas.microsoft.com/office/drawing/2014/main" id="{E82FD485-D5B2-4CCD-95B6-C4DC9A1B9634}"/>
              </a:ext>
            </a:extLst>
          </p:cNvPr>
          <p:cNvSpPr txBox="1">
            <a:spLocks/>
          </p:cNvSpPr>
          <p:nvPr/>
        </p:nvSpPr>
        <p:spPr>
          <a:xfrm>
            <a:off x="0" y="109144"/>
            <a:ext cx="12191999"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Opioid-Related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Emergency Department (ED) Visits in Duval County</a:t>
            </a:r>
            <a:endParaRPr kumimoji="0" lang="en-US" sz="40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73607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159658" y="-1"/>
            <a:ext cx="11887199" cy="1309473"/>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09144"/>
            <a:ext cx="12191999"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Stimulant-Related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Emergency Department (ED) Visits in Duval County</a:t>
            </a:r>
            <a:endParaRPr kumimoji="0" lang="en-US" sz="40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242049"/>
            <a:ext cx="11887200" cy="627239"/>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56244" y="6311476"/>
            <a:ext cx="927100" cy="508000"/>
          </a:xfrm>
          <a:prstGeom prst="rect">
            <a:avLst/>
          </a:prstGeom>
        </p:spPr>
      </p:pic>
      <p:sp>
        <p:nvSpPr>
          <p:cNvPr id="5" name="Rectangle 4">
            <a:extLst>
              <a:ext uri="{FF2B5EF4-FFF2-40B4-BE49-F238E27FC236}">
                <a16:creationId xmlns:a16="http://schemas.microsoft.com/office/drawing/2014/main" id="{45EE2F43-FD7A-4BEC-AC8E-3CA9F30586BC}"/>
              </a:ext>
            </a:extLst>
          </p:cNvPr>
          <p:cNvSpPr/>
          <p:nvPr/>
        </p:nvSpPr>
        <p:spPr>
          <a:xfrm>
            <a:off x="398309" y="1734626"/>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7849B7-48AA-4E13-94DC-9E587897CF67}"/>
              </a:ext>
            </a:extLst>
          </p:cNvPr>
          <p:cNvSpPr/>
          <p:nvPr/>
        </p:nvSpPr>
        <p:spPr>
          <a:xfrm>
            <a:off x="6307291" y="1728395"/>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1">
            <a:extLst>
              <a:ext uri="{FF2B5EF4-FFF2-40B4-BE49-F238E27FC236}">
                <a16:creationId xmlns:a16="http://schemas.microsoft.com/office/drawing/2014/main" id="{C17A0D4F-87C9-429A-AF2B-B4D138BBB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458622" y="1900047"/>
            <a:ext cx="5212531" cy="3797837"/>
          </a:xfrm>
          <a:prstGeom prst="rect">
            <a:avLst/>
          </a:prstGeom>
        </p:spPr>
      </p:pic>
      <p:pic>
        <p:nvPicPr>
          <p:cNvPr id="18" name="Picture 6">
            <a:extLst>
              <a:ext uri="{FF2B5EF4-FFF2-40B4-BE49-F238E27FC236}">
                <a16:creationId xmlns:a16="http://schemas.microsoft.com/office/drawing/2014/main" id="{D76527AD-658B-4A95-8F16-3B7803D88F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57953" y="1978086"/>
            <a:ext cx="5197092" cy="3641757"/>
          </a:xfrm>
          <a:prstGeom prst="rect">
            <a:avLst/>
          </a:prstGeom>
        </p:spPr>
      </p:pic>
    </p:spTree>
    <p:extLst>
      <p:ext uri="{BB962C8B-B14F-4D97-AF65-F5344CB8AC3E}">
        <p14:creationId xmlns:p14="http://schemas.microsoft.com/office/powerpoint/2010/main" val="2063678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159658" y="-1"/>
            <a:ext cx="11887199" cy="1309473"/>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09144"/>
            <a:ext cx="12191999"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Benzodiazepine-Related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Emergency Department (ED) Visits in Duval County</a:t>
            </a:r>
            <a:endParaRPr kumimoji="0" lang="en-US" sz="40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242049"/>
            <a:ext cx="11887200" cy="627239"/>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56244" y="6311476"/>
            <a:ext cx="927100" cy="508000"/>
          </a:xfrm>
          <a:prstGeom prst="rect">
            <a:avLst/>
          </a:prstGeom>
        </p:spPr>
      </p:pic>
      <p:sp>
        <p:nvSpPr>
          <p:cNvPr id="5" name="Rectangle 4">
            <a:extLst>
              <a:ext uri="{FF2B5EF4-FFF2-40B4-BE49-F238E27FC236}">
                <a16:creationId xmlns:a16="http://schemas.microsoft.com/office/drawing/2014/main" id="{45EE2F43-FD7A-4BEC-AC8E-3CA9F30586BC}"/>
              </a:ext>
            </a:extLst>
          </p:cNvPr>
          <p:cNvSpPr/>
          <p:nvPr/>
        </p:nvSpPr>
        <p:spPr>
          <a:xfrm>
            <a:off x="398309" y="1734626"/>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7849B7-48AA-4E13-94DC-9E587897CF67}"/>
              </a:ext>
            </a:extLst>
          </p:cNvPr>
          <p:cNvSpPr/>
          <p:nvPr/>
        </p:nvSpPr>
        <p:spPr>
          <a:xfrm>
            <a:off x="6307291" y="1728395"/>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171B0D-22C3-4627-9627-8FAE760D00B7}"/>
              </a:ext>
            </a:extLst>
          </p:cNvPr>
          <p:cNvPicPr>
            <a:picLocks noChangeAspect="1"/>
          </p:cNvPicPr>
          <p:nvPr/>
        </p:nvPicPr>
        <p:blipFill>
          <a:blip r:embed="rId6"/>
          <a:stretch>
            <a:fillRect/>
          </a:stretch>
        </p:blipFill>
        <p:spPr>
          <a:xfrm>
            <a:off x="541550" y="1882978"/>
            <a:ext cx="5212532" cy="3840813"/>
          </a:xfrm>
          <a:prstGeom prst="rect">
            <a:avLst/>
          </a:prstGeom>
        </p:spPr>
      </p:pic>
      <p:pic>
        <p:nvPicPr>
          <p:cNvPr id="2" name="Picture 1">
            <a:extLst>
              <a:ext uri="{FF2B5EF4-FFF2-40B4-BE49-F238E27FC236}">
                <a16:creationId xmlns:a16="http://schemas.microsoft.com/office/drawing/2014/main" id="{BCE04A28-BAD5-44F3-9F92-B50FB01985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441177" y="1957371"/>
            <a:ext cx="5218628" cy="3656848"/>
          </a:xfrm>
          <a:prstGeom prst="rect">
            <a:avLst/>
          </a:prstGeom>
        </p:spPr>
      </p:pic>
    </p:spTree>
    <p:extLst>
      <p:ext uri="{BB962C8B-B14F-4D97-AF65-F5344CB8AC3E}">
        <p14:creationId xmlns:p14="http://schemas.microsoft.com/office/powerpoint/2010/main" val="1695280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159658" y="-1"/>
            <a:ext cx="11887199" cy="1309473"/>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09144"/>
            <a:ext cx="12191999"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Heroin-Related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Emergency Department (ED) Visits in Duval County</a:t>
            </a:r>
            <a:endParaRPr kumimoji="0" lang="en-US" sz="40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242049"/>
            <a:ext cx="11887200" cy="627239"/>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56244" y="6311476"/>
            <a:ext cx="927100" cy="508000"/>
          </a:xfrm>
          <a:prstGeom prst="rect">
            <a:avLst/>
          </a:prstGeom>
        </p:spPr>
      </p:pic>
      <p:sp>
        <p:nvSpPr>
          <p:cNvPr id="5" name="Rectangle 4">
            <a:extLst>
              <a:ext uri="{FF2B5EF4-FFF2-40B4-BE49-F238E27FC236}">
                <a16:creationId xmlns:a16="http://schemas.microsoft.com/office/drawing/2014/main" id="{45EE2F43-FD7A-4BEC-AC8E-3CA9F30586BC}"/>
              </a:ext>
            </a:extLst>
          </p:cNvPr>
          <p:cNvSpPr/>
          <p:nvPr/>
        </p:nvSpPr>
        <p:spPr>
          <a:xfrm>
            <a:off x="398309" y="1734626"/>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7849B7-48AA-4E13-94DC-9E587897CF67}"/>
              </a:ext>
            </a:extLst>
          </p:cNvPr>
          <p:cNvSpPr/>
          <p:nvPr/>
        </p:nvSpPr>
        <p:spPr>
          <a:xfrm>
            <a:off x="6307291" y="1728395"/>
            <a:ext cx="5486400" cy="4114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8B99A4-D30C-4A98-A364-D3C23DD5552E}"/>
              </a:ext>
            </a:extLst>
          </p:cNvPr>
          <p:cNvPicPr>
            <a:picLocks noChangeAspect="1"/>
          </p:cNvPicPr>
          <p:nvPr/>
        </p:nvPicPr>
        <p:blipFill>
          <a:blip r:embed="rId6"/>
          <a:stretch>
            <a:fillRect/>
          </a:stretch>
        </p:blipFill>
        <p:spPr>
          <a:xfrm>
            <a:off x="6458739" y="1870946"/>
            <a:ext cx="5212532" cy="3840813"/>
          </a:xfrm>
          <a:prstGeom prst="rect">
            <a:avLst/>
          </a:prstGeom>
        </p:spPr>
      </p:pic>
      <p:pic>
        <p:nvPicPr>
          <p:cNvPr id="2" name="Picture 1">
            <a:extLst>
              <a:ext uri="{FF2B5EF4-FFF2-40B4-BE49-F238E27FC236}">
                <a16:creationId xmlns:a16="http://schemas.microsoft.com/office/drawing/2014/main" id="{DE709CC0-9560-4F76-AFA5-66A8022DAA92}"/>
              </a:ext>
            </a:extLst>
          </p:cNvPr>
          <p:cNvPicPr>
            <a:picLocks noChangeAspect="1"/>
          </p:cNvPicPr>
          <p:nvPr/>
        </p:nvPicPr>
        <p:blipFill>
          <a:blip r:embed="rId7"/>
          <a:stretch>
            <a:fillRect/>
          </a:stretch>
        </p:blipFill>
        <p:spPr>
          <a:xfrm>
            <a:off x="532195" y="1953788"/>
            <a:ext cx="5218628" cy="3664014"/>
          </a:xfrm>
          <a:prstGeom prst="rect">
            <a:avLst/>
          </a:prstGeom>
        </p:spPr>
      </p:pic>
    </p:spTree>
    <p:extLst>
      <p:ext uri="{BB962C8B-B14F-4D97-AF65-F5344CB8AC3E}">
        <p14:creationId xmlns:p14="http://schemas.microsoft.com/office/powerpoint/2010/main" val="283130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59000"/>
          </a:srgbClr>
        </a:solid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7"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8" name="Straight Connector 77">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0"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85">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8EAE424B-D6D8-4D1B-81A0-2B3ADCFFBAE2}"/>
              </a:ext>
            </a:extLst>
          </p:cNvPr>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t>DATA &amp; INFORMATION SHARES </a:t>
            </a:r>
            <a:endParaRPr lang="en-US" sz="4800"/>
          </a:p>
        </p:txBody>
      </p:sp>
      <p:pic>
        <p:nvPicPr>
          <p:cNvPr id="39" name="Picture 38" descr="Magnifying glass showing decling performance">
            <a:extLst>
              <a:ext uri="{FF2B5EF4-FFF2-40B4-BE49-F238E27FC236}">
                <a16:creationId xmlns:a16="http://schemas.microsoft.com/office/drawing/2014/main" id="{1095E3F5-7978-4816-8497-2E501AB2D643}"/>
              </a:ext>
            </a:extLst>
          </p:cNvPr>
          <p:cNvPicPr>
            <a:picLocks noChangeAspect="1"/>
          </p:cNvPicPr>
          <p:nvPr/>
        </p:nvPicPr>
        <p:blipFill rotWithShape="1">
          <a:blip r:embed="rId3"/>
          <a:srcRect t="10861" r="2" b="23328"/>
          <a:stretch/>
        </p:blipFill>
        <p:spPr>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custDataLst>
      <p:tags r:id="rId1"/>
    </p:custDataLst>
    <p:extLst>
      <p:ext uri="{BB962C8B-B14F-4D97-AF65-F5344CB8AC3E}">
        <p14:creationId xmlns:p14="http://schemas.microsoft.com/office/powerpoint/2010/main" val="3536373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05D8EE6-67FB-F596-C2D5-D718D200AA72}"/>
              </a:ext>
            </a:extLst>
          </p:cNvPr>
          <p:cNvSpPr/>
          <p:nvPr/>
        </p:nvSpPr>
        <p:spPr>
          <a:xfrm>
            <a:off x="7586622" y="-380326"/>
            <a:ext cx="7420398" cy="742039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FDB7BC0-4825-06BC-068C-592A07DEDA1D}"/>
              </a:ext>
            </a:extLst>
          </p:cNvPr>
          <p:cNvPicPr>
            <a:picLocks noChangeAspect="1"/>
          </p:cNvPicPr>
          <p:nvPr/>
        </p:nvPicPr>
        <p:blipFill>
          <a:blip r:embed="rId4"/>
          <a:stretch>
            <a:fillRect/>
          </a:stretch>
        </p:blipFill>
        <p:spPr>
          <a:xfrm>
            <a:off x="558800"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726989" y="114586"/>
            <a:ext cx="10738022"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Learn More</a:t>
            </a:r>
            <a:endParaRPr kumimoji="0" lang="en-US" sz="3600" b="1" i="0" u="none" strike="noStrike" kern="1200" cap="small" spc="0" normalizeH="0" baseline="0" noProof="0">
              <a:ln>
                <a:noFill/>
              </a:ln>
              <a:solidFill>
                <a:prstClr val="white"/>
              </a:solidFill>
              <a:effectLst/>
              <a:uLnTx/>
              <a:uFillTx/>
              <a:latin typeface="Arial Black" panose="020B0A04020102020204" pitchFamily="34" charset="0"/>
              <a:ea typeface="+mn-ea"/>
              <a:cs typeface="Arial Black" panose="020B0604020202020204" pitchFamily="34" charset="0"/>
            </a:endParaRPr>
          </a:p>
        </p:txBody>
      </p:sp>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304800" y="6240869"/>
            <a:ext cx="927100" cy="508000"/>
          </a:xfrm>
          <a:prstGeom prst="rect">
            <a:avLst/>
          </a:prstGeom>
        </p:spPr>
      </p:pic>
      <p:graphicFrame>
        <p:nvGraphicFramePr>
          <p:cNvPr id="5" name="Table 6">
            <a:extLst>
              <a:ext uri="{FF2B5EF4-FFF2-40B4-BE49-F238E27FC236}">
                <a16:creationId xmlns:a16="http://schemas.microsoft.com/office/drawing/2014/main" id="{850357F8-4DEE-4FBE-BDD9-3DF748F8DAF1}"/>
              </a:ext>
            </a:extLst>
          </p:cNvPr>
          <p:cNvGraphicFramePr>
            <a:graphicFrameLocks noGrp="1"/>
          </p:cNvGraphicFramePr>
          <p:nvPr/>
        </p:nvGraphicFramePr>
        <p:xfrm>
          <a:off x="444843" y="2025273"/>
          <a:ext cx="4312267" cy="3276796"/>
        </p:xfrm>
        <a:graphic>
          <a:graphicData uri="http://schemas.openxmlformats.org/drawingml/2006/table">
            <a:tbl>
              <a:tblPr firstRow="1" bandRow="1">
                <a:tableStyleId>{5C22544A-7EE6-4342-B048-85BDC9FD1C3A}</a:tableStyleId>
              </a:tblPr>
              <a:tblGrid>
                <a:gridCol w="1294747">
                  <a:extLst>
                    <a:ext uri="{9D8B030D-6E8A-4147-A177-3AD203B41FA5}">
                      <a16:colId xmlns:a16="http://schemas.microsoft.com/office/drawing/2014/main" val="1556310427"/>
                    </a:ext>
                  </a:extLst>
                </a:gridCol>
                <a:gridCol w="3017520">
                  <a:extLst>
                    <a:ext uri="{9D8B030D-6E8A-4147-A177-3AD203B41FA5}">
                      <a16:colId xmlns:a16="http://schemas.microsoft.com/office/drawing/2014/main" val="4136198030"/>
                    </a:ext>
                  </a:extLst>
                </a:gridCol>
              </a:tblGrid>
              <a:tr h="1966156">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Diana Prieto,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Epidemiologist</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6"/>
                        </a:rPr>
                        <a:t>Diana.Prieto@flhealth.gov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904-253-1409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658877"/>
                  </a:ext>
                </a:extLst>
              </a:tr>
              <a:tr h="982705">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black"/>
                          </a:solidFill>
                          <a:effectLst/>
                          <a:uLnTx/>
                          <a:uFillTx/>
                          <a:latin typeface="+mn-lt"/>
                          <a:ea typeface="+mn-ea"/>
                          <a:cs typeface="Calibri"/>
                        </a:rPr>
                        <a:t>LaTerica</a:t>
                      </a:r>
                      <a:r>
                        <a:rPr kumimoji="0" lang="en-US" sz="1600" b="1" i="0" u="none" strike="noStrike" kern="1200" cap="none" spc="0" normalizeH="0" baseline="0" noProof="0">
                          <a:ln>
                            <a:noFill/>
                          </a:ln>
                          <a:solidFill>
                            <a:prstClr val="black"/>
                          </a:solidFill>
                          <a:effectLst/>
                          <a:uLnTx/>
                          <a:uFillTx/>
                          <a:latin typeface="+mn-lt"/>
                          <a:ea typeface="+mn-ea"/>
                          <a:cs typeface="Calibri"/>
                        </a:rPr>
                        <a:t> Thomas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Epidemiologist</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CDC Foundation</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6"/>
                        </a:rPr>
                        <a:t>LaTerica.Thomas@flhealth.gov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904-253-1407</a:t>
                      </a:r>
                      <a:endParaRPr 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970282"/>
                  </a:ext>
                </a:extLst>
              </a:tr>
            </a:tbl>
          </a:graphicData>
        </a:graphic>
      </p:graphicFrame>
      <p:pic>
        <p:nvPicPr>
          <p:cNvPr id="19" name="Picture 18">
            <a:extLst>
              <a:ext uri="{FF2B5EF4-FFF2-40B4-BE49-F238E27FC236}">
                <a16:creationId xmlns:a16="http://schemas.microsoft.com/office/drawing/2014/main" id="{E6A82B10-CBC6-4849-A93C-9A1726E2937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6000" contrast="3000"/>
                    </a14:imgEffect>
                  </a14:imgLayer>
                </a14:imgProps>
              </a:ext>
              <a:ext uri="{28A0092B-C50C-407E-A947-70E740481C1C}">
                <a14:useLocalDpi xmlns:a14="http://schemas.microsoft.com/office/drawing/2010/main" val="0"/>
              </a:ext>
            </a:extLst>
          </a:blip>
          <a:srcRect/>
          <a:stretch/>
        </p:blipFill>
        <p:spPr>
          <a:xfrm>
            <a:off x="741503" y="2371380"/>
            <a:ext cx="948402" cy="1188720"/>
          </a:xfrm>
          <a:prstGeom prst="rect">
            <a:avLst/>
          </a:prstGeom>
        </p:spPr>
      </p:pic>
      <p:grpSp>
        <p:nvGrpSpPr>
          <p:cNvPr id="11" name="Group 10">
            <a:extLst>
              <a:ext uri="{FF2B5EF4-FFF2-40B4-BE49-F238E27FC236}">
                <a16:creationId xmlns:a16="http://schemas.microsoft.com/office/drawing/2014/main" id="{0DF62A07-494B-45F8-95EB-2DFD43133775}"/>
              </a:ext>
            </a:extLst>
          </p:cNvPr>
          <p:cNvGrpSpPr/>
          <p:nvPr/>
        </p:nvGrpSpPr>
        <p:grpSpPr>
          <a:xfrm>
            <a:off x="0" y="6183489"/>
            <a:ext cx="11887200" cy="685800"/>
            <a:chOff x="0" y="6171914"/>
            <a:chExt cx="11887200" cy="685800"/>
          </a:xfrm>
        </p:grpSpPr>
        <p:pic>
          <p:nvPicPr>
            <p:cNvPr id="12" name="Picture 11">
              <a:extLst>
                <a:ext uri="{FF2B5EF4-FFF2-40B4-BE49-F238E27FC236}">
                  <a16:creationId xmlns:a16="http://schemas.microsoft.com/office/drawing/2014/main" id="{670F57A8-A624-4C24-A1C4-2FD46768B311}"/>
                </a:ext>
              </a:extLst>
            </p:cNvPr>
            <p:cNvPicPr>
              <a:picLocks noChangeAspect="1"/>
            </p:cNvPicPr>
            <p:nvPr/>
          </p:nvPicPr>
          <p:blipFill>
            <a:blip r:embed="rId9"/>
            <a:stretch>
              <a:fillRect/>
            </a:stretch>
          </p:blipFill>
          <p:spPr>
            <a:xfrm>
              <a:off x="0" y="6171914"/>
              <a:ext cx="11887200" cy="685800"/>
            </a:xfrm>
            <a:prstGeom prst="rect">
              <a:avLst/>
            </a:prstGeom>
          </p:spPr>
        </p:pic>
        <p:pic>
          <p:nvPicPr>
            <p:cNvPr id="13" name="Picture 12">
              <a:extLst>
                <a:ext uri="{FF2B5EF4-FFF2-40B4-BE49-F238E27FC236}">
                  <a16:creationId xmlns:a16="http://schemas.microsoft.com/office/drawing/2014/main" id="{2A090B62-74FD-49B9-95A4-E8E381C9ED28}"/>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14" name="Picture 13">
            <a:extLst>
              <a:ext uri="{FF2B5EF4-FFF2-40B4-BE49-F238E27FC236}">
                <a16:creationId xmlns:a16="http://schemas.microsoft.com/office/drawing/2014/main" id="{DD7F7B1E-D4BE-43C5-AA14-835FEA4B326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8476" y="4132421"/>
            <a:ext cx="1005840" cy="1005840"/>
          </a:xfrm>
          <a:prstGeom prst="rect">
            <a:avLst/>
          </a:prstGeom>
        </p:spPr>
      </p:pic>
    </p:spTree>
    <p:extLst>
      <p:ext uri="{BB962C8B-B14F-4D97-AF65-F5344CB8AC3E}">
        <p14:creationId xmlns:p14="http://schemas.microsoft.com/office/powerpoint/2010/main" val="2006143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40000">
              <a:srgbClr val="00E42B"/>
            </a:gs>
            <a:gs pos="100000">
              <a:srgbClr val="F26841"/>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D64DFB-EF36-4A7E-8770-52B80F59A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64" y="924055"/>
            <a:ext cx="11089117" cy="4428781"/>
          </a:xfrm>
          <a:prstGeom prst="rect">
            <a:avLst/>
          </a:prstGeom>
        </p:spPr>
      </p:pic>
    </p:spTree>
    <p:custDataLst>
      <p:tags r:id="rId1"/>
    </p:custDataLst>
    <p:extLst>
      <p:ext uri="{BB962C8B-B14F-4D97-AF65-F5344CB8AC3E}">
        <p14:creationId xmlns:p14="http://schemas.microsoft.com/office/powerpoint/2010/main" val="2193500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8139F68C-C096-9B63-BD98-CA21DA47188D}"/>
              </a:ext>
            </a:extLst>
          </p:cNvPr>
          <p:cNvSpPr txBox="1">
            <a:spLocks/>
          </p:cNvSpPr>
          <p:nvPr/>
        </p:nvSpPr>
        <p:spPr>
          <a:xfrm>
            <a:off x="1" y="114586"/>
            <a:ext cx="8759536"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small" spc="0" normalizeH="0" baseline="0" noProof="0" dirty="0">
                <a:ln>
                  <a:noFill/>
                </a:ln>
                <a:solidFill>
                  <a:srgbClr val="0F6FC6"/>
                </a:solidFill>
                <a:effectLst/>
                <a:uLnTx/>
                <a:uFillTx/>
                <a:latin typeface="Calibri" panose="020F0502020204030204" pitchFamily="34" charset="0"/>
                <a:ea typeface="+mn-ea"/>
                <a:cs typeface="Calibri" panose="020F0502020204030204" pitchFamily="34" charset="0"/>
              </a:rPr>
              <a:t>Pilot Project</a:t>
            </a:r>
          </a:p>
        </p:txBody>
      </p:sp>
      <p:sp>
        <p:nvSpPr>
          <p:cNvPr id="12" name="TextBox 11">
            <a:extLst>
              <a:ext uri="{FF2B5EF4-FFF2-40B4-BE49-F238E27FC236}">
                <a16:creationId xmlns:a16="http://schemas.microsoft.com/office/drawing/2014/main" id="{81BECE69-1A89-E612-F8F6-378D120CFF34}"/>
              </a:ext>
            </a:extLst>
          </p:cNvPr>
          <p:cNvSpPr txBox="1"/>
          <p:nvPr/>
        </p:nvSpPr>
        <p:spPr>
          <a:xfrm>
            <a:off x="606136" y="1071358"/>
            <a:ext cx="9358745" cy="543244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Goal: Implement a pilot project to replicate </a:t>
            </a:r>
            <a:r>
              <a:rPr kumimoji="0" lang="en-US" sz="2400" b="1" i="1"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Times New Roman" panose="02020603050405020304" pitchFamily="18" charset="0"/>
              </a:rPr>
              <a:t>EB Addiction Stabilization Model</a:t>
            </a: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en-US" sz="2400" b="1" i="1"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Times New Roman" panose="02020603050405020304" pitchFamily="18" charset="0"/>
              </a:rPr>
              <a:t>$1 million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per county: CDC Crisis Response Public Health Workforce Supplemental </a:t>
            </a:r>
          </a:p>
          <a:p>
            <a:pPr marL="742950" marR="0" lvl="1"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Expires July 30, 2023  </a:t>
            </a:r>
          </a:p>
          <a:p>
            <a:pPr marL="742950" marR="0" lvl="1"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Use </a:t>
            </a:r>
            <a:r>
              <a:rPr kumimoji="0" lang="en-US" sz="2400" b="1" i="1"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Times New Roman" panose="02020603050405020304" pitchFamily="18" charset="0"/>
              </a:rPr>
              <a:t>standardized criteria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a:ln>
                  <a:noFill/>
                </a:ln>
                <a:solidFill>
                  <a:srgbClr val="FF0066"/>
                </a:solidFill>
                <a:effectLst/>
                <a:uLnTx/>
                <a:uFillTx/>
                <a:latin typeface="Calibri" panose="020F0502020204030204" pitchFamily="34" charset="0"/>
                <a:ea typeface="Calibri" panose="020F0502020204030204" pitchFamily="34" charset="0"/>
                <a:cs typeface="Times New Roman" panose="02020603050405020304" pitchFamily="18" charset="0"/>
              </a:rPr>
              <a:t>to select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pilot counties based on need and capacity. </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FDOH, DCF, &amp; AHCA </a:t>
            </a:r>
          </a:p>
          <a:p>
            <a:pPr marL="742950" marR="0" lvl="1"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ssist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with funding for products and services not allowed (MAT)</a:t>
            </a:r>
          </a:p>
        </p:txBody>
      </p:sp>
    </p:spTree>
    <p:custDataLst>
      <p:tags r:id="rId1"/>
    </p:custDataLst>
    <p:extLst>
      <p:ext uri="{BB962C8B-B14F-4D97-AF65-F5344CB8AC3E}">
        <p14:creationId xmlns:p14="http://schemas.microsoft.com/office/powerpoint/2010/main" val="3393006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7622-DD01-458B-8CA2-41E396192B3C}"/>
              </a:ext>
            </a:extLst>
          </p:cNvPr>
          <p:cNvSpPr>
            <a:spLocks noGrp="1"/>
          </p:cNvSpPr>
          <p:nvPr>
            <p:ph type="title"/>
          </p:nvPr>
        </p:nvSpPr>
        <p:spPr>
          <a:xfrm>
            <a:off x="274977" y="1382486"/>
            <a:ext cx="3547581" cy="4093028"/>
          </a:xfrm>
        </p:spPr>
        <p:txBody>
          <a:bodyPr anchor="ctr">
            <a:normAutofit/>
          </a:bodyPr>
          <a:lstStyle/>
          <a:p>
            <a:r>
              <a:rPr lang="en-US" sz="3700" dirty="0">
                <a:solidFill>
                  <a:schemeClr val="accent1">
                    <a:lumMod val="75000"/>
                  </a:schemeClr>
                </a:solidFill>
              </a:rPr>
              <a:t>Subcommittees </a:t>
            </a:r>
          </a:p>
        </p:txBody>
      </p:sp>
      <p:graphicFrame>
        <p:nvGraphicFramePr>
          <p:cNvPr id="5" name="Content Placeholder 2">
            <a:extLst>
              <a:ext uri="{FF2B5EF4-FFF2-40B4-BE49-F238E27FC236}">
                <a16:creationId xmlns:a16="http://schemas.microsoft.com/office/drawing/2014/main" id="{3B5E5E0F-4FE7-474F-BB12-5283C880CD0E}"/>
              </a:ext>
            </a:extLst>
          </p:cNvPr>
          <p:cNvGraphicFramePr>
            <a:graphicFrameLocks noGrp="1"/>
          </p:cNvGraphicFramePr>
          <p:nvPr>
            <p:ph sz="quarter" idx="13"/>
            <p:extLst>
              <p:ext uri="{D42A27DB-BD31-4B8C-83A1-F6EECF244321}">
                <p14:modId xmlns:p14="http://schemas.microsoft.com/office/powerpoint/2010/main" val="3109990784"/>
              </p:ext>
            </p:extLst>
          </p:nvPr>
        </p:nvGraphicFramePr>
        <p:xfrm>
          <a:off x="3736807" y="1213012"/>
          <a:ext cx="6111868"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177431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0832"/>
            <a:ext cx="10018713" cy="1752599"/>
          </a:xfrm>
        </p:spPr>
        <p:txBody>
          <a:bodyPr/>
          <a:lstStyle/>
          <a:p>
            <a:pPr algn="ctr"/>
            <a:r>
              <a:rPr lang="en-US" dirty="0"/>
              <a:t>THANK YOU!!!!!</a:t>
            </a:r>
          </a:p>
        </p:txBody>
      </p:sp>
      <p:sp>
        <p:nvSpPr>
          <p:cNvPr id="3" name="Content Placeholder 2"/>
          <p:cNvSpPr>
            <a:spLocks noGrp="1"/>
          </p:cNvSpPr>
          <p:nvPr>
            <p:ph idx="1"/>
          </p:nvPr>
        </p:nvSpPr>
        <p:spPr>
          <a:xfrm>
            <a:off x="688976" y="2060108"/>
            <a:ext cx="3199202" cy="2908132"/>
          </a:xfrm>
        </p:spPr>
        <p:txBody>
          <a:bodyPr>
            <a:normAutofit/>
          </a:bodyPr>
          <a:lstStyle/>
          <a:p>
            <a:pPr>
              <a:buFont typeface="Wingdings" panose="05000000000000000000" pitchFamily="2" charset="2"/>
              <a:buChar char="v"/>
            </a:pPr>
            <a:r>
              <a:rPr lang="en-US" sz="2400" dirty="0"/>
              <a:t>Kathleen Roberts</a:t>
            </a:r>
          </a:p>
          <a:p>
            <a:pPr marL="0" indent="0">
              <a:buNone/>
            </a:pPr>
            <a:r>
              <a:rPr lang="en-US" sz="2400" dirty="0">
                <a:solidFill>
                  <a:schemeClr val="tx2"/>
                </a:solidFill>
                <a:hlinkClick r:id="rId3">
                  <a:extLst>
                    <a:ext uri="{A12FA001-AC4F-418D-AE19-62706E023703}">
                      <ahyp:hlinkClr xmlns:ahyp="http://schemas.microsoft.com/office/drawing/2018/hyperlinkcolor" val="tx"/>
                    </a:ext>
                  </a:extLst>
                </a:hlinkClick>
              </a:rPr>
              <a:t>Director@ccafl.org</a:t>
            </a:r>
            <a:endParaRPr lang="en-US" sz="2400" dirty="0">
              <a:solidFill>
                <a:schemeClr val="tx2"/>
              </a:solidFill>
            </a:endParaRPr>
          </a:p>
        </p:txBody>
      </p:sp>
      <p:sp>
        <p:nvSpPr>
          <p:cNvPr id="6" name="Content Placeholder 2">
            <a:extLst>
              <a:ext uri="{FF2B5EF4-FFF2-40B4-BE49-F238E27FC236}">
                <a16:creationId xmlns:a16="http://schemas.microsoft.com/office/drawing/2014/main" id="{BC29D812-75DA-40C7-B4D2-4A00434C94AD}"/>
              </a:ext>
            </a:extLst>
          </p:cNvPr>
          <p:cNvSpPr txBox="1">
            <a:spLocks/>
          </p:cNvSpPr>
          <p:nvPr/>
        </p:nvSpPr>
        <p:spPr>
          <a:xfrm>
            <a:off x="6009865" y="2018282"/>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hlinkClick r:id="rId4">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F52EF0E6-657E-4133-860F-F86534EF65BF}"/>
              </a:ext>
            </a:extLst>
          </p:cNvPr>
          <p:cNvPicPr>
            <a:picLocks noChangeAspect="1"/>
          </p:cNvPicPr>
          <p:nvPr/>
        </p:nvPicPr>
        <p:blipFill rotWithShape="1">
          <a:blip r:embed="rId5">
            <a:extLst>
              <a:ext uri="{28A0092B-C50C-407E-A947-70E740481C1C}">
                <a14:useLocalDpi xmlns:a14="http://schemas.microsoft.com/office/drawing/2010/main" val="0"/>
              </a:ext>
            </a:extLst>
          </a:blip>
          <a:srcRect l="5661" t="28029" r="-5661" b="34433"/>
          <a:stretch/>
        </p:blipFill>
        <p:spPr>
          <a:xfrm>
            <a:off x="1978243" y="4236168"/>
            <a:ext cx="3900469" cy="1464143"/>
          </a:xfrm>
          <a:prstGeom prst="rect">
            <a:avLst/>
          </a:prstGeom>
        </p:spPr>
      </p:pic>
      <p:sp>
        <p:nvSpPr>
          <p:cNvPr id="4" name="TextBox 3">
            <a:extLst>
              <a:ext uri="{FF2B5EF4-FFF2-40B4-BE49-F238E27FC236}">
                <a16:creationId xmlns:a16="http://schemas.microsoft.com/office/drawing/2014/main" id="{D9FB14EE-C5CE-4785-A8C8-8EFAB034317E}"/>
              </a:ext>
            </a:extLst>
          </p:cNvPr>
          <p:cNvSpPr txBox="1"/>
          <p:nvPr/>
        </p:nvSpPr>
        <p:spPr>
          <a:xfrm>
            <a:off x="1978243" y="5808614"/>
            <a:ext cx="668362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7406D"/>
                </a:solidFill>
                <a:effectLst/>
                <a:uLnTx/>
                <a:uFillTx/>
                <a:latin typeface="Times New Roman" panose="02020603050405020304" pitchFamily="18" charset="0"/>
                <a:ea typeface="+mn-ea"/>
                <a:cs typeface="Times New Roman" panose="02020603050405020304" pitchFamily="18" charset="0"/>
              </a:rPr>
              <a:t>Building</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FF0066">
                    <a:lumMod val="60000"/>
                    <a:lumOff val="4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17406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Expanding</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FF0066">
                    <a:lumMod val="60000"/>
                    <a:lumOff val="4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16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17406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Innovating</a:t>
            </a:r>
            <a:r>
              <a:rPr kumimoji="0" lang="en-US" sz="16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FF0066">
                    <a:lumMod val="60000"/>
                    <a:lumOff val="4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16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17406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Changing</a:t>
            </a:r>
            <a:r>
              <a:rPr kumimoji="0" lang="en-US" sz="16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FF0066">
                    <a:lumMod val="60000"/>
                    <a:lumOff val="4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16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600" b="0" i="0" u="none" strike="noStrike" kern="1200" cap="none" spc="0" normalizeH="0" baseline="0" noProof="0" dirty="0">
                <a:ln>
                  <a:noFill/>
                </a:ln>
                <a:solidFill>
                  <a:srgbClr val="17406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Communities for </a:t>
            </a:r>
            <a:r>
              <a:rPr kumimoji="0" lang="en-US" sz="1600" b="1" i="0" u="none" strike="noStrike" kern="1200" cap="none" spc="0" normalizeH="0" baseline="0" noProof="0" dirty="0">
                <a:ln>
                  <a:noFill/>
                </a:ln>
                <a:solidFill>
                  <a:srgbClr val="FF0066">
                    <a:lumMod val="60000"/>
                    <a:lumOff val="4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10 Years</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B1AC4B2B-F21A-4A26-9033-91EB3E1C47AB}"/>
              </a:ext>
            </a:extLst>
          </p:cNvPr>
          <p:cNvPicPr>
            <a:picLocks noChangeAspect="1"/>
          </p:cNvPicPr>
          <p:nvPr/>
        </p:nvPicPr>
        <p:blipFill>
          <a:blip r:embed="rId6"/>
          <a:stretch>
            <a:fillRect/>
          </a:stretch>
        </p:blipFill>
        <p:spPr>
          <a:xfrm>
            <a:off x="6313289" y="4461608"/>
            <a:ext cx="1292855" cy="1292855"/>
          </a:xfrm>
          <a:prstGeom prst="rect">
            <a:avLst/>
          </a:prstGeom>
        </p:spPr>
      </p:pic>
    </p:spTree>
    <p:custDataLst>
      <p:tags r:id="rId1"/>
    </p:custDataLst>
    <p:extLst>
      <p:ext uri="{BB962C8B-B14F-4D97-AF65-F5344CB8AC3E}">
        <p14:creationId xmlns:p14="http://schemas.microsoft.com/office/powerpoint/2010/main" val="186979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23B44-96AA-FE67-C945-B19BAA72A5E8}"/>
              </a:ext>
            </a:extLst>
          </p:cNvPr>
          <p:cNvPicPr>
            <a:picLocks noChangeAspect="1"/>
          </p:cNvPicPr>
          <p:nvPr/>
        </p:nvPicPr>
        <p:blipFill rotWithShape="1">
          <a:blip r:embed="rId2"/>
          <a:srcRect l="15167" t="6963" r="39250" b="13333"/>
          <a:stretch/>
        </p:blipFill>
        <p:spPr>
          <a:xfrm>
            <a:off x="5219275" y="0"/>
            <a:ext cx="6972725" cy="6858000"/>
          </a:xfrm>
          <a:prstGeom prst="rect">
            <a:avLst/>
          </a:prstGeom>
        </p:spPr>
      </p:pic>
      <p:sp>
        <p:nvSpPr>
          <p:cNvPr id="6" name="Title 1">
            <a:extLst>
              <a:ext uri="{FF2B5EF4-FFF2-40B4-BE49-F238E27FC236}">
                <a16:creationId xmlns:a16="http://schemas.microsoft.com/office/drawing/2014/main" id="{4A73BA2D-AF52-056C-3EC2-D3C498961BE7}"/>
              </a:ext>
            </a:extLst>
          </p:cNvPr>
          <p:cNvSpPr>
            <a:spLocks noGrp="1"/>
          </p:cNvSpPr>
          <p:nvPr>
            <p:ph type="title"/>
          </p:nvPr>
        </p:nvSpPr>
        <p:spPr>
          <a:xfrm>
            <a:off x="985856" y="1030061"/>
            <a:ext cx="3547581" cy="4093028"/>
          </a:xfrm>
        </p:spPr>
        <p:txBody>
          <a:bodyPr anchor="ctr">
            <a:normAutofit/>
          </a:bodyPr>
          <a:lstStyle/>
          <a:p>
            <a:r>
              <a:rPr lang="en-US" sz="4400" dirty="0">
                <a:solidFill>
                  <a:schemeClr val="accent1">
                    <a:lumMod val="75000"/>
                  </a:schemeClr>
                </a:solidFill>
              </a:rPr>
              <a:t>Regional DEN</a:t>
            </a:r>
            <a:br>
              <a:rPr lang="en-US" sz="4400" dirty="0">
                <a:solidFill>
                  <a:schemeClr val="accent1">
                    <a:lumMod val="75000"/>
                  </a:schemeClr>
                </a:solidFill>
              </a:rPr>
            </a:br>
            <a:r>
              <a:rPr lang="en-US" sz="4400" dirty="0">
                <a:solidFill>
                  <a:schemeClr val="accent1">
                    <a:lumMod val="75000"/>
                  </a:schemeClr>
                </a:solidFill>
              </a:rPr>
              <a:t>March 23</a:t>
            </a:r>
          </a:p>
        </p:txBody>
      </p:sp>
    </p:spTree>
    <p:extLst>
      <p:ext uri="{BB962C8B-B14F-4D97-AF65-F5344CB8AC3E}">
        <p14:creationId xmlns:p14="http://schemas.microsoft.com/office/powerpoint/2010/main" val="331102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alpha val="56000"/>
          </a:srgb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8A3E44E-29F4-23CD-3220-EA7C3F3CE50C}"/>
              </a:ext>
            </a:extLst>
          </p:cNvPr>
          <p:cNvSpPr>
            <a:spLocks noGrp="1"/>
          </p:cNvSpPr>
          <p:nvPr>
            <p:ph type="title"/>
          </p:nvPr>
        </p:nvSpPr>
        <p:spPr>
          <a:xfrm>
            <a:off x="643467" y="816638"/>
            <a:ext cx="3367359" cy="5224724"/>
          </a:xfrm>
        </p:spPr>
        <p:txBody>
          <a:bodyPr anchor="ctr">
            <a:normAutofit/>
          </a:bodyPr>
          <a:lstStyle/>
          <a:p>
            <a:r>
              <a:rPr lang="en-US" b="1" i="0" dirty="0">
                <a:effectLst/>
                <a:latin typeface="acumin-pro"/>
              </a:rPr>
              <a:t>X Waiver</a:t>
            </a:r>
            <a:br>
              <a:rPr lang="en-US" b="1" i="0" dirty="0">
                <a:effectLst/>
                <a:latin typeface="acumin-pro"/>
              </a:rPr>
            </a:br>
            <a:endParaRPr lang="en-US" dirty="0"/>
          </a:p>
        </p:txBody>
      </p:sp>
      <p:sp>
        <p:nvSpPr>
          <p:cNvPr id="3" name="Content Placeholder 2">
            <a:extLst>
              <a:ext uri="{FF2B5EF4-FFF2-40B4-BE49-F238E27FC236}">
                <a16:creationId xmlns:a16="http://schemas.microsoft.com/office/drawing/2014/main" id="{6BD1621F-3BDE-E028-BF16-F46C9AF38212}"/>
              </a:ext>
            </a:extLst>
          </p:cNvPr>
          <p:cNvSpPr>
            <a:spLocks noGrp="1"/>
          </p:cNvSpPr>
          <p:nvPr>
            <p:ph idx="1"/>
          </p:nvPr>
        </p:nvSpPr>
        <p:spPr>
          <a:xfrm>
            <a:off x="4654295" y="816638"/>
            <a:ext cx="4619706" cy="5224724"/>
          </a:xfrm>
        </p:spPr>
        <p:txBody>
          <a:bodyPr anchor="ctr">
            <a:normAutofit/>
          </a:bodyPr>
          <a:lstStyle/>
          <a:p>
            <a:pPr marL="0" indent="0">
              <a:buNone/>
            </a:pPr>
            <a:r>
              <a:rPr lang="en-US" sz="2800" b="0" i="0" dirty="0">
                <a:effectLst/>
                <a:latin typeface="acumin-pro"/>
              </a:rPr>
              <a:t>Section 1262 of the Consolidated Appropriations Act, 2023 (also known as Omnibus bill), removes the federal requirement for practitioners to submit a Notice of Intent (have a waiver) to prescribe medications, like buprenorphine, for the treatment of opioid use disorder (OUD). </a:t>
            </a:r>
            <a:endParaRPr lang="en-US" sz="2800" dirty="0"/>
          </a:p>
        </p:txBody>
      </p:sp>
    </p:spTree>
    <p:extLst>
      <p:ext uri="{BB962C8B-B14F-4D97-AF65-F5344CB8AC3E}">
        <p14:creationId xmlns:p14="http://schemas.microsoft.com/office/powerpoint/2010/main" val="1645420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alpha val="41000"/>
          </a:srgb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12" name="Straight Connector 11">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70B53EB-99E6-4BE1-4CA5-056C7DF82A58}"/>
              </a:ext>
            </a:extLst>
          </p:cNvPr>
          <p:cNvSpPr>
            <a:spLocks noGrp="1"/>
          </p:cNvSpPr>
          <p:nvPr>
            <p:ph type="title"/>
          </p:nvPr>
        </p:nvSpPr>
        <p:spPr>
          <a:xfrm>
            <a:off x="652481" y="1382486"/>
            <a:ext cx="3547581" cy="4093028"/>
          </a:xfrm>
        </p:spPr>
        <p:txBody>
          <a:bodyPr anchor="ctr">
            <a:normAutofit/>
          </a:bodyPr>
          <a:lstStyle/>
          <a:p>
            <a:r>
              <a:rPr lang="en-US" sz="4400" dirty="0">
                <a:solidFill>
                  <a:schemeClr val="accent1">
                    <a:lumMod val="75000"/>
                  </a:schemeClr>
                </a:solidFill>
              </a:rPr>
              <a:t>Naloxone Discussion</a:t>
            </a:r>
          </a:p>
        </p:txBody>
      </p:sp>
      <p:sp>
        <p:nvSpPr>
          <p:cNvPr id="22" name="Rectangle 21">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CD2DA24-A86A-B348-FB07-A52A7FAD7E7A}"/>
              </a:ext>
            </a:extLst>
          </p:cNvPr>
          <p:cNvGraphicFramePr>
            <a:graphicFrameLocks noGrp="1"/>
          </p:cNvGraphicFramePr>
          <p:nvPr>
            <p:ph idx="1"/>
            <p:extLst>
              <p:ext uri="{D42A27DB-BD31-4B8C-83A1-F6EECF244321}">
                <p14:modId xmlns:p14="http://schemas.microsoft.com/office/powerpoint/2010/main" val="3107632845"/>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613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alpha val="60000"/>
          </a:srgb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9" name="Straight Connector 8">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38696B49-E54E-47B1-8A8C-209910F53EF9}"/>
              </a:ext>
            </a:extLst>
          </p:cNvPr>
          <p:cNvSpPr>
            <a:spLocks noGrp="1"/>
          </p:cNvSpPr>
          <p:nvPr>
            <p:ph type="title"/>
          </p:nvPr>
        </p:nvSpPr>
        <p:spPr>
          <a:xfrm>
            <a:off x="1507066" y="999460"/>
            <a:ext cx="5698067" cy="4479852"/>
          </a:xfrm>
        </p:spPr>
        <p:txBody>
          <a:bodyPr vert="horz" lIns="91440" tIns="45720" rIns="91440" bIns="45720" rtlCol="0" anchor="ctr">
            <a:normAutofit/>
          </a:bodyPr>
          <a:lstStyle/>
          <a:p>
            <a:pPr algn="r"/>
            <a:r>
              <a:rPr lang="en-US" sz="5400" dirty="0"/>
              <a:t>Deborah Babin</a:t>
            </a:r>
            <a:br>
              <a:rPr lang="en-US" sz="5400" dirty="0"/>
            </a:br>
            <a:r>
              <a:rPr lang="en-US" sz="5400" dirty="0"/>
              <a:t>         &amp;  </a:t>
            </a:r>
            <a:br>
              <a:rPr lang="en-US" sz="5400" dirty="0"/>
            </a:br>
            <a:r>
              <a:rPr lang="en-US" sz="5400" dirty="0"/>
              <a:t>Scott Delano</a:t>
            </a:r>
            <a:br>
              <a:rPr lang="en-US" sz="5400" dirty="0"/>
            </a:br>
            <a:endParaRPr lang="en-US" sz="5400" dirty="0"/>
          </a:p>
        </p:txBody>
      </p:sp>
      <p:sp>
        <p:nvSpPr>
          <p:cNvPr id="21" name="Isosceles Triangle 20">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Isosceles Triangle 24">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AE4046F7-0E7A-41B7-811D-BCC688E942EB}"/>
              </a:ext>
            </a:extLst>
          </p:cNvPr>
          <p:cNvPicPr>
            <a:picLocks noChangeAspect="1"/>
          </p:cNvPicPr>
          <p:nvPr/>
        </p:nvPicPr>
        <p:blipFill>
          <a:blip r:embed="rId3"/>
          <a:stretch>
            <a:fillRect/>
          </a:stretch>
        </p:blipFill>
        <p:spPr>
          <a:xfrm>
            <a:off x="995621" y="4839586"/>
            <a:ext cx="1531482" cy="1531482"/>
          </a:xfrm>
          <a:prstGeom prst="rect">
            <a:avLst/>
          </a:prstGeom>
        </p:spPr>
      </p:pic>
      <p:pic>
        <p:nvPicPr>
          <p:cNvPr id="1026" name="Picture 2">
            <a:extLst>
              <a:ext uri="{FF2B5EF4-FFF2-40B4-BE49-F238E27FC236}">
                <a16:creationId xmlns:a16="http://schemas.microsoft.com/office/drawing/2014/main" id="{0AD2DAC2-AA33-45B4-86DA-821C5CC8C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1" y="4707182"/>
            <a:ext cx="8305800" cy="20688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975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alpha val="52000"/>
          </a:srgb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E8F24-BF3A-2E99-5DE6-049373A85BD2}"/>
              </a:ext>
            </a:extLst>
          </p:cNvPr>
          <p:cNvSpPr>
            <a:spLocks noGrp="1"/>
          </p:cNvSpPr>
          <p:nvPr>
            <p:ph type="title"/>
          </p:nvPr>
        </p:nvSpPr>
        <p:spPr>
          <a:xfrm>
            <a:off x="348203" y="393168"/>
            <a:ext cx="6839373" cy="4479852"/>
          </a:xfrm>
        </p:spPr>
        <p:txBody>
          <a:bodyPr vert="horz" lIns="91440" tIns="45720" rIns="91440" bIns="45720" rtlCol="0" anchor="ctr">
            <a:normAutofit/>
          </a:bodyPr>
          <a:lstStyle/>
          <a:p>
            <a:pPr algn="r"/>
            <a:r>
              <a:rPr lang="en-US" sz="5400" dirty="0"/>
              <a:t>N -</a:t>
            </a:r>
            <a:r>
              <a:rPr lang="en-US" sz="5400" dirty="0" err="1"/>
              <a:t>Desethyl</a:t>
            </a:r>
            <a:r>
              <a:rPr lang="en-US" sz="5400" dirty="0"/>
              <a:t> </a:t>
            </a:r>
            <a:r>
              <a:rPr lang="en-US" sz="5400" dirty="0" err="1"/>
              <a:t>Isotonitazene</a:t>
            </a:r>
            <a:br>
              <a:rPr lang="en-US" sz="5400" dirty="0"/>
            </a:br>
            <a:endParaRPr lang="en-US" sz="5400" dirty="0"/>
          </a:p>
        </p:txBody>
      </p:sp>
      <p:sp>
        <p:nvSpPr>
          <p:cNvPr id="3" name="Content Placeholder 2">
            <a:extLst>
              <a:ext uri="{FF2B5EF4-FFF2-40B4-BE49-F238E27FC236}">
                <a16:creationId xmlns:a16="http://schemas.microsoft.com/office/drawing/2014/main" id="{9E9BFEBA-8D17-EE4E-4921-9DEC0F6F9F3B}"/>
              </a:ext>
            </a:extLst>
          </p:cNvPr>
          <p:cNvSpPr>
            <a:spLocks noGrp="1"/>
          </p:cNvSpPr>
          <p:nvPr>
            <p:ph idx="1"/>
          </p:nvPr>
        </p:nvSpPr>
        <p:spPr>
          <a:xfrm>
            <a:off x="7754976" y="2017063"/>
            <a:ext cx="3123620" cy="2681953"/>
          </a:xfrm>
        </p:spPr>
        <p:txBody>
          <a:bodyPr vert="horz" lIns="91440" tIns="45720" rIns="91440" bIns="45720" rtlCol="0" anchor="ctr">
            <a:normAutofit/>
          </a:bodyPr>
          <a:lstStyle/>
          <a:p>
            <a:pPr marL="0" indent="0">
              <a:buNone/>
            </a:pPr>
            <a:r>
              <a:rPr lang="en-US" sz="3200" dirty="0">
                <a:solidFill>
                  <a:schemeClr val="tx1">
                    <a:lumMod val="50000"/>
                    <a:lumOff val="50000"/>
                  </a:schemeClr>
                </a:solidFill>
              </a:rPr>
              <a:t>New Potent Synthetic Opioid</a:t>
            </a:r>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8" name="Picture 4" descr="N-desethyl Isotonitazene (hydrochloride)">
            <a:extLst>
              <a:ext uri="{FF2B5EF4-FFF2-40B4-BE49-F238E27FC236}">
                <a16:creationId xmlns:a16="http://schemas.microsoft.com/office/drawing/2014/main" id="{2E05764E-E835-3DA3-D248-30A3AFBAF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132" y="3522362"/>
            <a:ext cx="3005222" cy="26344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2" name="Rectangle 5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5" name="Rectangle 6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02BEC0B-6D0C-78EF-966B-898B84D434A9}"/>
              </a:ext>
            </a:extLst>
          </p:cNvPr>
          <p:cNvPicPr>
            <a:picLocks noGrp="1" noChangeAspect="1"/>
          </p:cNvPicPr>
          <p:nvPr>
            <p:ph idx="1"/>
          </p:nvPr>
        </p:nvPicPr>
        <p:blipFill rotWithShape="1">
          <a:blip r:embed="rId2"/>
          <a:srcRect l="18250" t="22963" r="19500" b="31111"/>
          <a:stretch/>
        </p:blipFill>
        <p:spPr>
          <a:xfrm>
            <a:off x="536161" y="1114636"/>
            <a:ext cx="11133320" cy="4620260"/>
          </a:xfrm>
          <a:prstGeom prst="rect">
            <a:avLst/>
          </a:prstGeom>
        </p:spPr>
      </p:pic>
    </p:spTree>
    <p:extLst>
      <p:ext uri="{BB962C8B-B14F-4D97-AF65-F5344CB8AC3E}">
        <p14:creationId xmlns:p14="http://schemas.microsoft.com/office/powerpoint/2010/main" val="1753046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699F7F-62AC-4DE3-BA2B-D8E458EBE280}"/>
</file>

<file path=customXml/itemProps2.xml><?xml version="1.0" encoding="utf-8"?>
<ds:datastoreItem xmlns:ds="http://schemas.openxmlformats.org/officeDocument/2006/customXml" ds:itemID="{E777F58A-831D-48ED-85ED-E2B2D4E87FA7}"/>
</file>

<file path=docProps/app.xml><?xml version="1.0" encoding="utf-8"?>
<Properties xmlns="http://schemas.openxmlformats.org/officeDocument/2006/extended-properties" xmlns:vt="http://schemas.openxmlformats.org/officeDocument/2006/docPropsVTypes">
  <TotalTime>1839</TotalTime>
  <Words>1392</Words>
  <Application>Microsoft Office PowerPoint</Application>
  <PresentationFormat>Widescreen</PresentationFormat>
  <Paragraphs>144</Paragraphs>
  <Slides>34</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acumin-pro</vt:lpstr>
      <vt:lpstr>Arial</vt:lpstr>
      <vt:lpstr>Arial Black</vt:lpstr>
      <vt:lpstr>Arial Rounded MT Bold</vt:lpstr>
      <vt:lpstr>Calibri</vt:lpstr>
      <vt:lpstr>Calibri Light</vt:lpstr>
      <vt:lpstr>Century Gothic</vt:lpstr>
      <vt:lpstr>Elephant</vt:lpstr>
      <vt:lpstr>Georgia</vt:lpstr>
      <vt:lpstr>Times New Roman</vt:lpstr>
      <vt:lpstr>Trebuchet MS</vt:lpstr>
      <vt:lpstr>Wingdings</vt:lpstr>
      <vt:lpstr>Wingdings 3</vt:lpstr>
      <vt:lpstr>Facet</vt:lpstr>
      <vt:lpstr>BrushVTI</vt:lpstr>
      <vt:lpstr>Ocean 16x9</vt:lpstr>
      <vt:lpstr>Office Theme</vt:lpstr>
      <vt:lpstr>Duval DEN</vt:lpstr>
      <vt:lpstr>Updates - Duval</vt:lpstr>
      <vt:lpstr>DATA &amp; INFORMATION SHARES </vt:lpstr>
      <vt:lpstr>Regional DEN March 23</vt:lpstr>
      <vt:lpstr>X Waiver </vt:lpstr>
      <vt:lpstr>Naloxone Discussion</vt:lpstr>
      <vt:lpstr>Deborah Babin          &amp;   Scott Delano </vt:lpstr>
      <vt:lpstr>N -Desethyl Isotonitazene </vt:lpstr>
      <vt:lpstr>PowerPoint Presentation</vt:lpstr>
      <vt:lpstr>Synthetic opioid (fentanyl) fatalities among children are rising faster than any other age group, and more than tripled in just two years.</vt:lpstr>
      <vt:lpstr>Synthetic opioid (fentanyl) deaths among infants increased nearly 10 fold since 2015, and 15 fold among children ages 1 to 14: more than 1,400%.</vt:lpstr>
      <vt:lpstr>PowerPoint Presentation</vt:lpstr>
      <vt:lpstr>Top 20 states with the highest total number of fentanyl deaths</vt:lpstr>
      <vt:lpstr>FYSAS</vt:lpstr>
      <vt:lpstr>Past 30 Days</vt:lpstr>
      <vt:lpstr>PowerPoint Presentation</vt:lpstr>
      <vt:lpstr>FSU Project to Provide Opioid Epidemic Assistance in Rural Communities Receives $1.3 Million Grant</vt:lpstr>
      <vt:lpstr>PowerPoint Presentation</vt:lpstr>
      <vt:lpstr>Stimulants &amp; Opioids</vt:lpstr>
      <vt:lpstr>Change over Time </vt:lpstr>
      <vt:lpstr>Laura Viafora Ray - JFRD</vt:lpstr>
      <vt:lpstr>Diana Prieto Duval Department of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Subcommittees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17</cp:revision>
  <dcterms:created xsi:type="dcterms:W3CDTF">2021-05-26T13:40:08Z</dcterms:created>
  <dcterms:modified xsi:type="dcterms:W3CDTF">2023-01-25T05:48:22Z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ies>
</file>