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807" r:id="rId4"/>
    <p:sldMasterId id="2147483828" r:id="rId5"/>
    <p:sldMasterId id="2147483926" r:id="rId6"/>
    <p:sldMasterId id="2147483947" r:id="rId7"/>
    <p:sldMasterId id="2147483972" r:id="rId8"/>
    <p:sldMasterId id="2147483981" r:id="rId9"/>
  </p:sldMasterIdLst>
  <p:notesMasterIdLst>
    <p:notesMasterId r:id="rId94"/>
  </p:notesMasterIdLst>
  <p:sldIdLst>
    <p:sldId id="735" r:id="rId10"/>
    <p:sldId id="527" r:id="rId11"/>
    <p:sldId id="3495" r:id="rId12"/>
    <p:sldId id="3503" r:id="rId13"/>
    <p:sldId id="3533" r:id="rId14"/>
    <p:sldId id="3532" r:id="rId15"/>
    <p:sldId id="3480" r:id="rId16"/>
    <p:sldId id="256" r:id="rId17"/>
    <p:sldId id="2960" r:id="rId18"/>
    <p:sldId id="3526" r:id="rId19"/>
    <p:sldId id="3527" r:id="rId20"/>
    <p:sldId id="3486" r:id="rId21"/>
    <p:sldId id="3531" r:id="rId22"/>
    <p:sldId id="3986" r:id="rId23"/>
    <p:sldId id="3985" r:id="rId24"/>
    <p:sldId id="3987" r:id="rId25"/>
    <p:sldId id="637" r:id="rId26"/>
    <p:sldId id="333" r:id="rId27"/>
    <p:sldId id="276" r:id="rId28"/>
    <p:sldId id="575" r:id="rId29"/>
    <p:sldId id="370" r:id="rId30"/>
    <p:sldId id="347" r:id="rId31"/>
    <p:sldId id="353" r:id="rId32"/>
    <p:sldId id="569" r:id="rId33"/>
    <p:sldId id="574" r:id="rId34"/>
    <p:sldId id="349" r:id="rId35"/>
    <p:sldId id="322" r:id="rId36"/>
    <p:sldId id="271" r:id="rId37"/>
    <p:sldId id="572" r:id="rId38"/>
    <p:sldId id="577" r:id="rId39"/>
    <p:sldId id="576" r:id="rId40"/>
    <p:sldId id="299" r:id="rId41"/>
    <p:sldId id="3520" r:id="rId42"/>
    <p:sldId id="284" r:id="rId43"/>
    <p:sldId id="283" r:id="rId44"/>
    <p:sldId id="3983" r:id="rId45"/>
    <p:sldId id="3984" r:id="rId46"/>
    <p:sldId id="3981" r:id="rId47"/>
    <p:sldId id="3982" r:id="rId48"/>
    <p:sldId id="257" r:id="rId49"/>
    <p:sldId id="262" r:id="rId50"/>
    <p:sldId id="258" r:id="rId51"/>
    <p:sldId id="259" r:id="rId52"/>
    <p:sldId id="260" r:id="rId53"/>
    <p:sldId id="261" r:id="rId54"/>
    <p:sldId id="264" r:id="rId55"/>
    <p:sldId id="263" r:id="rId56"/>
    <p:sldId id="3522" r:id="rId57"/>
    <p:sldId id="3523" r:id="rId58"/>
    <p:sldId id="3524" r:id="rId59"/>
    <p:sldId id="3825" r:id="rId60"/>
    <p:sldId id="3717" r:id="rId61"/>
    <p:sldId id="3756" r:id="rId62"/>
    <p:sldId id="3776" r:id="rId63"/>
    <p:sldId id="3814" r:id="rId64"/>
    <p:sldId id="3969" r:id="rId65"/>
    <p:sldId id="3719" r:id="rId66"/>
    <p:sldId id="3839" r:id="rId67"/>
    <p:sldId id="3972" r:id="rId68"/>
    <p:sldId id="3973" r:id="rId69"/>
    <p:sldId id="3974" r:id="rId70"/>
    <p:sldId id="3979" r:id="rId71"/>
    <p:sldId id="3723" r:id="rId72"/>
    <p:sldId id="3731" r:id="rId73"/>
    <p:sldId id="3730" r:id="rId74"/>
    <p:sldId id="329" r:id="rId75"/>
    <p:sldId id="324" r:id="rId76"/>
    <p:sldId id="3728" r:id="rId77"/>
    <p:sldId id="3732" r:id="rId78"/>
    <p:sldId id="3917" r:id="rId79"/>
    <p:sldId id="3940" r:id="rId80"/>
    <p:sldId id="3735" r:id="rId81"/>
    <p:sldId id="3741" r:id="rId82"/>
    <p:sldId id="3902" r:id="rId83"/>
    <p:sldId id="3887" r:id="rId84"/>
    <p:sldId id="3811" r:id="rId85"/>
    <p:sldId id="3810" r:id="rId86"/>
    <p:sldId id="3812" r:id="rId87"/>
    <p:sldId id="3945" r:id="rId88"/>
    <p:sldId id="3946" r:id="rId89"/>
    <p:sldId id="3947" r:id="rId90"/>
    <p:sldId id="285" r:id="rId91"/>
    <p:sldId id="3488" r:id="rId92"/>
    <p:sldId id="305" r:id="rId93"/>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1E5"/>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9DCF8-AD50-4517-BB84-0310502339C6}" v="19" dt="2024-02-28T14:39:34.465"/>
    <p1510:client id="{53FFBD32-D5A7-CF8F-682C-7AF90C9BE71A}" v="39" dt="2024-02-28T15:02:25.641"/>
    <p1510:client id="{C495F1E6-8F76-2C28-4C1A-445BA916F3B5}" v="192" dt="2024-02-28T15:15:48.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microsoft.com/office/2018/10/relationships/authors" Target="author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tags" Target="tags/tag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ustomXml" Target="../customXml/item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viewProps" Target="viewProps.xml"/><Relationship Id="rId104"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microsoft.com/office/2016/11/relationships/changesInfo" Target="changesInfos/changesInfo1.xml"/><Relationship Id="rId105"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e76f0eb082960c4a47f5e88eae33032b61a5fe1a3bf8bd517e3f87f7cecea8ab::" providerId="AD" clId="Web-{53FFBD32-D5A7-CF8F-682C-7AF90C9BE71A}"/>
    <pc:docChg chg="addSld delSld modSld">
      <pc:chgData name="Guest User" userId="S::urn:spo:anon#e76f0eb082960c4a47f5e88eae33032b61a5fe1a3bf8bd517e3f87f7cecea8ab::" providerId="AD" clId="Web-{53FFBD32-D5A7-CF8F-682C-7AF90C9BE71A}" dt="2024-02-28T15:02:25.641" v="32"/>
      <pc:docMkLst>
        <pc:docMk/>
      </pc:docMkLst>
      <pc:sldChg chg="add">
        <pc:chgData name="Guest User" userId="S::urn:spo:anon#e76f0eb082960c4a47f5e88eae33032b61a5fe1a3bf8bd517e3f87f7cecea8ab::" providerId="AD" clId="Web-{53FFBD32-D5A7-CF8F-682C-7AF90C9BE71A}" dt="2024-02-28T14:03:10.313" v="29"/>
        <pc:sldMkLst>
          <pc:docMk/>
          <pc:sldMk cId="1007967821" sldId="257"/>
        </pc:sldMkLst>
      </pc:sldChg>
      <pc:sldChg chg="add del">
        <pc:chgData name="Guest User" userId="S::urn:spo:anon#e76f0eb082960c4a47f5e88eae33032b61a5fe1a3bf8bd517e3f87f7cecea8ab::" providerId="AD" clId="Web-{53FFBD32-D5A7-CF8F-682C-7AF90C9BE71A}" dt="2024-02-28T14:03:10.173" v="27"/>
        <pc:sldMkLst>
          <pc:docMk/>
          <pc:sldMk cId="4223122413" sldId="258"/>
        </pc:sldMkLst>
      </pc:sldChg>
      <pc:sldChg chg="add">
        <pc:chgData name="Guest User" userId="S::urn:spo:anon#e76f0eb082960c4a47f5e88eae33032b61a5fe1a3bf8bd517e3f87f7cecea8ab::" providerId="AD" clId="Web-{53FFBD32-D5A7-CF8F-682C-7AF90C9BE71A}" dt="2024-02-28T14:03:10.126" v="26"/>
        <pc:sldMkLst>
          <pc:docMk/>
          <pc:sldMk cId="1315649345" sldId="259"/>
        </pc:sldMkLst>
      </pc:sldChg>
      <pc:sldChg chg="add">
        <pc:chgData name="Guest User" userId="S::urn:spo:anon#e76f0eb082960c4a47f5e88eae33032b61a5fe1a3bf8bd517e3f87f7cecea8ab::" providerId="AD" clId="Web-{53FFBD32-D5A7-CF8F-682C-7AF90C9BE71A}" dt="2024-02-28T14:03:10.032" v="25"/>
        <pc:sldMkLst>
          <pc:docMk/>
          <pc:sldMk cId="2460268339" sldId="260"/>
        </pc:sldMkLst>
      </pc:sldChg>
      <pc:sldChg chg="add">
        <pc:chgData name="Guest User" userId="S::urn:spo:anon#e76f0eb082960c4a47f5e88eae33032b61a5fe1a3bf8bd517e3f87f7cecea8ab::" providerId="AD" clId="Web-{53FFBD32-D5A7-CF8F-682C-7AF90C9BE71A}" dt="2024-02-28T14:03:10.001" v="24"/>
        <pc:sldMkLst>
          <pc:docMk/>
          <pc:sldMk cId="1098186728" sldId="261"/>
        </pc:sldMkLst>
      </pc:sldChg>
      <pc:sldChg chg="add">
        <pc:chgData name="Guest User" userId="S::urn:spo:anon#e76f0eb082960c4a47f5e88eae33032b61a5fe1a3bf8bd517e3f87f7cecea8ab::" providerId="AD" clId="Web-{53FFBD32-D5A7-CF8F-682C-7AF90C9BE71A}" dt="2024-02-28T14:03:10.219" v="28"/>
        <pc:sldMkLst>
          <pc:docMk/>
          <pc:sldMk cId="321159176" sldId="262"/>
        </pc:sldMkLst>
      </pc:sldChg>
      <pc:sldChg chg="add">
        <pc:chgData name="Guest User" userId="S::urn:spo:anon#e76f0eb082960c4a47f5e88eae33032b61a5fe1a3bf8bd517e3f87f7cecea8ab::" providerId="AD" clId="Web-{53FFBD32-D5A7-CF8F-682C-7AF90C9BE71A}" dt="2024-02-28T14:03:09.923" v="22"/>
        <pc:sldMkLst>
          <pc:docMk/>
          <pc:sldMk cId="3558302288" sldId="263"/>
        </pc:sldMkLst>
      </pc:sldChg>
      <pc:sldChg chg="add">
        <pc:chgData name="Guest User" userId="S::urn:spo:anon#e76f0eb082960c4a47f5e88eae33032b61a5fe1a3bf8bd517e3f87f7cecea8ab::" providerId="AD" clId="Web-{53FFBD32-D5A7-CF8F-682C-7AF90C9BE71A}" dt="2024-02-28T14:03:09.969" v="23"/>
        <pc:sldMkLst>
          <pc:docMk/>
          <pc:sldMk cId="3499840363" sldId="264"/>
        </pc:sldMkLst>
      </pc:sldChg>
      <pc:sldChg chg="addSp delSp modSp">
        <pc:chgData name="Guest User" userId="S::urn:spo:anon#e76f0eb082960c4a47f5e88eae33032b61a5fe1a3bf8bd517e3f87f7cecea8ab::" providerId="AD" clId="Web-{53FFBD32-D5A7-CF8F-682C-7AF90C9BE71A}" dt="2024-02-28T13:55:43.788" v="6" actId="1076"/>
        <pc:sldMkLst>
          <pc:docMk/>
          <pc:sldMk cId="1444023445" sldId="3486"/>
        </pc:sldMkLst>
        <pc:picChg chg="del">
          <ac:chgData name="Guest User" userId="S::urn:spo:anon#e76f0eb082960c4a47f5e88eae33032b61a5fe1a3bf8bd517e3f87f7cecea8ab::" providerId="AD" clId="Web-{53FFBD32-D5A7-CF8F-682C-7AF90C9BE71A}" dt="2024-02-28T13:53:47.723" v="1"/>
          <ac:picMkLst>
            <pc:docMk/>
            <pc:sldMk cId="1444023445" sldId="3486"/>
            <ac:picMk id="3" creationId="{F235ED9B-4B71-3BC2-2AFB-7D53C5E3E094}"/>
          </ac:picMkLst>
        </pc:picChg>
        <pc:picChg chg="del">
          <ac:chgData name="Guest User" userId="S::urn:spo:anon#e76f0eb082960c4a47f5e88eae33032b61a5fe1a3bf8bd517e3f87f7cecea8ab::" providerId="AD" clId="Web-{53FFBD32-D5A7-CF8F-682C-7AF90C9BE71A}" dt="2024-02-28T13:55:32.928" v="4"/>
          <ac:picMkLst>
            <pc:docMk/>
            <pc:sldMk cId="1444023445" sldId="3486"/>
            <ac:picMk id="4" creationId="{044A6369-798B-B7F5-13AC-DD5BE631F725}"/>
          </ac:picMkLst>
        </pc:picChg>
        <pc:picChg chg="add mod">
          <ac:chgData name="Guest User" userId="S::urn:spo:anon#e76f0eb082960c4a47f5e88eae33032b61a5fe1a3bf8bd517e3f87f7cecea8ab::" providerId="AD" clId="Web-{53FFBD32-D5A7-CF8F-682C-7AF90C9BE71A}" dt="2024-02-28T13:53:56.004" v="3" actId="1076"/>
          <ac:picMkLst>
            <pc:docMk/>
            <pc:sldMk cId="1444023445" sldId="3486"/>
            <ac:picMk id="5" creationId="{1D83C1D3-ED03-C3D0-1B94-0D48255F1845}"/>
          </ac:picMkLst>
        </pc:picChg>
        <pc:picChg chg="add mod">
          <ac:chgData name="Guest User" userId="S::urn:spo:anon#e76f0eb082960c4a47f5e88eae33032b61a5fe1a3bf8bd517e3f87f7cecea8ab::" providerId="AD" clId="Web-{53FFBD32-D5A7-CF8F-682C-7AF90C9BE71A}" dt="2024-02-28T13:55:43.788" v="6" actId="1076"/>
          <ac:picMkLst>
            <pc:docMk/>
            <pc:sldMk cId="1444023445" sldId="3486"/>
            <ac:picMk id="6" creationId="{944BE893-D73F-DA73-E6A5-D5AE06A039E0}"/>
          </ac:picMkLst>
        </pc:picChg>
      </pc:sldChg>
      <pc:sldChg chg="addSp modSp">
        <pc:chgData name="Guest User" userId="S::urn:spo:anon#e76f0eb082960c4a47f5e88eae33032b61a5fe1a3bf8bd517e3f87f7cecea8ab::" providerId="AD" clId="Web-{53FFBD32-D5A7-CF8F-682C-7AF90C9BE71A}" dt="2024-02-28T14:02:41.734" v="21"/>
        <pc:sldMkLst>
          <pc:docMk/>
          <pc:sldMk cId="1228474435" sldId="3530"/>
        </pc:sldMkLst>
        <pc:picChg chg="add mod">
          <ac:chgData name="Guest User" userId="S::urn:spo:anon#e76f0eb082960c4a47f5e88eae33032b61a5fe1a3bf8bd517e3f87f7cecea8ab::" providerId="AD" clId="Web-{53FFBD32-D5A7-CF8F-682C-7AF90C9BE71A}" dt="2024-02-28T14:02:41.734" v="21"/>
          <ac:picMkLst>
            <pc:docMk/>
            <pc:sldMk cId="1228474435" sldId="3530"/>
            <ac:picMk id="2" creationId="{82FB2E5E-22CB-2C3E-B81F-9324C534BBF7}"/>
          </ac:picMkLst>
        </pc:picChg>
      </pc:sldChg>
      <pc:sldChg chg="addSp delSp modSp mod modClrScheme chgLayout">
        <pc:chgData name="Guest User" userId="S::urn:spo:anon#e76f0eb082960c4a47f5e88eae33032b61a5fe1a3bf8bd517e3f87f7cecea8ab::" providerId="AD" clId="Web-{53FFBD32-D5A7-CF8F-682C-7AF90C9BE71A}" dt="2024-02-28T13:56:49.789" v="19" actId="1076"/>
        <pc:sldMkLst>
          <pc:docMk/>
          <pc:sldMk cId="3897837529" sldId="3531"/>
        </pc:sldMkLst>
        <pc:spChg chg="del mod ord">
          <ac:chgData name="Guest User" userId="S::urn:spo:anon#e76f0eb082960c4a47f5e88eae33032b61a5fe1a3bf8bd517e3f87f7cecea8ab::" providerId="AD" clId="Web-{53FFBD32-D5A7-CF8F-682C-7AF90C9BE71A}" dt="2024-02-28T13:56:10.335" v="8"/>
          <ac:spMkLst>
            <pc:docMk/>
            <pc:sldMk cId="3897837529" sldId="3531"/>
            <ac:spMk id="2" creationId="{080A312F-8E52-B975-42DD-749DDCEC1194}"/>
          </ac:spMkLst>
        </pc:spChg>
        <pc:spChg chg="del mod ord">
          <ac:chgData name="Guest User" userId="S::urn:spo:anon#e76f0eb082960c4a47f5e88eae33032b61a5fe1a3bf8bd517e3f87f7cecea8ab::" providerId="AD" clId="Web-{53FFBD32-D5A7-CF8F-682C-7AF90C9BE71A}" dt="2024-02-28T13:56:17.039" v="11"/>
          <ac:spMkLst>
            <pc:docMk/>
            <pc:sldMk cId="3897837529" sldId="3531"/>
            <ac:spMk id="4" creationId="{DE3EBD77-9147-3803-3089-F5AA31B3DE83}"/>
          </ac:spMkLst>
        </pc:spChg>
        <pc:picChg chg="add mod">
          <ac:chgData name="Guest User" userId="S::urn:spo:anon#e76f0eb082960c4a47f5e88eae33032b61a5fe1a3bf8bd517e3f87f7cecea8ab::" providerId="AD" clId="Web-{53FFBD32-D5A7-CF8F-682C-7AF90C9BE71A}" dt="2024-02-28T13:56:49.789" v="19" actId="1076"/>
          <ac:picMkLst>
            <pc:docMk/>
            <pc:sldMk cId="3897837529" sldId="3531"/>
            <ac:picMk id="3" creationId="{E0AFC29C-4DAF-5654-5739-B8D4AAEE0DEB}"/>
          </ac:picMkLst>
        </pc:picChg>
      </pc:sldChg>
      <pc:sldChg chg="add">
        <pc:chgData name="Guest User" userId="S::urn:spo:anon#e76f0eb082960c4a47f5e88eae33032b61a5fe1a3bf8bd517e3f87f7cecea8ab::" providerId="AD" clId="Web-{53FFBD32-D5A7-CF8F-682C-7AF90C9BE71A}" dt="2024-02-28T14:03:10.548" v="30"/>
        <pc:sldMkLst>
          <pc:docMk/>
          <pc:sldMk cId="1657830368" sldId="3980"/>
        </pc:sldMkLst>
      </pc:sldChg>
      <pc:sldChg chg="delSp add replId">
        <pc:chgData name="Guest User" userId="S::urn:spo:anon#e76f0eb082960c4a47f5e88eae33032b61a5fe1a3bf8bd517e3f87f7cecea8ab::" providerId="AD" clId="Web-{53FFBD32-D5A7-CF8F-682C-7AF90C9BE71A}" dt="2024-02-28T15:02:25.641" v="32"/>
        <pc:sldMkLst>
          <pc:docMk/>
          <pc:sldMk cId="1123904400" sldId="3981"/>
        </pc:sldMkLst>
        <pc:picChg chg="del">
          <ac:chgData name="Guest User" userId="S::urn:spo:anon#e76f0eb082960c4a47f5e88eae33032b61a5fe1a3bf8bd517e3f87f7cecea8ab::" providerId="AD" clId="Web-{53FFBD32-D5A7-CF8F-682C-7AF90C9BE71A}" dt="2024-02-28T15:02:25.641" v="32"/>
          <ac:picMkLst>
            <pc:docMk/>
            <pc:sldMk cId="1123904400" sldId="3981"/>
            <ac:picMk id="3" creationId="{E0AFC29C-4DAF-5654-5739-B8D4AAEE0DEB}"/>
          </ac:picMkLst>
        </pc:picChg>
      </pc:sldChg>
      <pc:sldMasterChg chg="addSldLayout">
        <pc:chgData name="Guest User" userId="S::urn:spo:anon#e76f0eb082960c4a47f5e88eae33032b61a5fe1a3bf8bd517e3f87f7cecea8ab::" providerId="AD" clId="Web-{53FFBD32-D5A7-CF8F-682C-7AF90C9BE71A}" dt="2024-02-28T14:03:10.126" v="26"/>
        <pc:sldMasterMkLst>
          <pc:docMk/>
          <pc:sldMasterMk cId="313011" sldId="2147483972"/>
        </pc:sldMasterMkLst>
        <pc:sldLayoutChg chg="add replId">
          <pc:chgData name="Guest User" userId="S::urn:spo:anon#e76f0eb082960c4a47f5e88eae33032b61a5fe1a3bf8bd517e3f87f7cecea8ab::" providerId="AD" clId="Web-{53FFBD32-D5A7-CF8F-682C-7AF90C9BE71A}" dt="2024-02-28T14:03:09.923" v="22"/>
          <pc:sldLayoutMkLst>
            <pc:docMk/>
            <pc:sldMasterMk cId="313011" sldId="2147483972"/>
            <pc:sldLayoutMk cId="1250088450" sldId="2147483979"/>
          </pc:sldLayoutMkLst>
        </pc:sldLayoutChg>
        <pc:sldLayoutChg chg="add">
          <pc:chgData name="Guest User" userId="S::urn:spo:anon#e76f0eb082960c4a47f5e88eae33032b61a5fe1a3bf8bd517e3f87f7cecea8ab::" providerId="AD" clId="Web-{53FFBD32-D5A7-CF8F-682C-7AF90C9BE71A}" dt="2024-02-28T14:03:10.126" v="26"/>
          <pc:sldLayoutMkLst>
            <pc:docMk/>
            <pc:sldMasterMk cId="313011" sldId="2147483972"/>
            <pc:sldLayoutMk cId="2556407745" sldId="2147483980"/>
          </pc:sldLayoutMkLst>
        </pc:sldLayoutChg>
      </pc:sldMasterChg>
    </pc:docChg>
  </pc:docChgLst>
  <pc:docChgLst>
    <pc:chgData name="Kathleen Roberts" userId="7c8317de-eecb-4eb8-975c-c2035dc2ed42" providerId="ADAL" clId="{4069DCF8-AD50-4517-BB84-0310502339C6}"/>
    <pc:docChg chg="undo custSel addSld delSld modSld sldOrd delMainMaster">
      <pc:chgData name="Kathleen Roberts" userId="7c8317de-eecb-4eb8-975c-c2035dc2ed42" providerId="ADAL" clId="{4069DCF8-AD50-4517-BB84-0310502339C6}" dt="2024-02-28T14:39:49.904" v="294" actId="20577"/>
      <pc:docMkLst>
        <pc:docMk/>
      </pc:docMkLst>
      <pc:sldChg chg="del">
        <pc:chgData name="Kathleen Roberts" userId="7c8317de-eecb-4eb8-975c-c2035dc2ed42" providerId="ADAL" clId="{4069DCF8-AD50-4517-BB84-0310502339C6}" dt="2024-02-28T14:38:30.320" v="280" actId="47"/>
        <pc:sldMkLst>
          <pc:docMk/>
          <pc:sldMk cId="1007967821" sldId="257"/>
        </pc:sldMkLst>
      </pc:sldChg>
      <pc:sldChg chg="modSp del mod">
        <pc:chgData name="Kathleen Roberts" userId="7c8317de-eecb-4eb8-975c-c2035dc2ed42" providerId="ADAL" clId="{4069DCF8-AD50-4517-BB84-0310502339C6}" dt="2024-02-28T14:38:30.320" v="280" actId="47"/>
        <pc:sldMkLst>
          <pc:docMk/>
          <pc:sldMk cId="4223122413" sldId="258"/>
        </pc:sldMkLst>
        <pc:spChg chg="mod">
          <ac:chgData name="Kathleen Roberts" userId="7c8317de-eecb-4eb8-975c-c2035dc2ed42" providerId="ADAL" clId="{4069DCF8-AD50-4517-BB84-0310502339C6}" dt="2024-02-27T21:54:59.530" v="206" actId="20577"/>
          <ac:spMkLst>
            <pc:docMk/>
            <pc:sldMk cId="4223122413" sldId="258"/>
            <ac:spMk id="177" creationId="{00000000-0000-0000-0000-000000000000}"/>
          </ac:spMkLst>
        </pc:spChg>
      </pc:sldChg>
      <pc:sldChg chg="del">
        <pc:chgData name="Kathleen Roberts" userId="7c8317de-eecb-4eb8-975c-c2035dc2ed42" providerId="ADAL" clId="{4069DCF8-AD50-4517-BB84-0310502339C6}" dt="2024-02-28T14:38:30.320" v="280" actId="47"/>
        <pc:sldMkLst>
          <pc:docMk/>
          <pc:sldMk cId="1315649345" sldId="259"/>
        </pc:sldMkLst>
      </pc:sldChg>
      <pc:sldChg chg="modSp del mod">
        <pc:chgData name="Kathleen Roberts" userId="7c8317de-eecb-4eb8-975c-c2035dc2ed42" providerId="ADAL" clId="{4069DCF8-AD50-4517-BB84-0310502339C6}" dt="2024-02-28T14:38:30.320" v="280" actId="47"/>
        <pc:sldMkLst>
          <pc:docMk/>
          <pc:sldMk cId="2460268339" sldId="260"/>
        </pc:sldMkLst>
        <pc:spChg chg="mod">
          <ac:chgData name="Kathleen Roberts" userId="7c8317de-eecb-4eb8-975c-c2035dc2ed42" providerId="ADAL" clId="{4069DCF8-AD50-4517-BB84-0310502339C6}" dt="2024-02-28T14:36:31.386" v="266" actId="27636"/>
          <ac:spMkLst>
            <pc:docMk/>
            <pc:sldMk cId="2460268339" sldId="260"/>
            <ac:spMk id="3" creationId="{DB6835E5-B485-4905-8EBA-4A86C3889A7D}"/>
          </ac:spMkLst>
        </pc:spChg>
      </pc:sldChg>
      <pc:sldChg chg="del">
        <pc:chgData name="Kathleen Roberts" userId="7c8317de-eecb-4eb8-975c-c2035dc2ed42" providerId="ADAL" clId="{4069DCF8-AD50-4517-BB84-0310502339C6}" dt="2024-02-28T14:38:30.320" v="280" actId="47"/>
        <pc:sldMkLst>
          <pc:docMk/>
          <pc:sldMk cId="1098186728" sldId="261"/>
        </pc:sldMkLst>
      </pc:sldChg>
      <pc:sldChg chg="del">
        <pc:chgData name="Kathleen Roberts" userId="7c8317de-eecb-4eb8-975c-c2035dc2ed42" providerId="ADAL" clId="{4069DCF8-AD50-4517-BB84-0310502339C6}" dt="2024-02-28T14:38:30.320" v="280" actId="47"/>
        <pc:sldMkLst>
          <pc:docMk/>
          <pc:sldMk cId="321159176" sldId="262"/>
        </pc:sldMkLst>
      </pc:sldChg>
      <pc:sldChg chg="modSp del mod">
        <pc:chgData name="Kathleen Roberts" userId="7c8317de-eecb-4eb8-975c-c2035dc2ed42" providerId="ADAL" clId="{4069DCF8-AD50-4517-BB84-0310502339C6}" dt="2024-02-28T14:38:30.320" v="280" actId="47"/>
        <pc:sldMkLst>
          <pc:docMk/>
          <pc:sldMk cId="3558302288" sldId="263"/>
        </pc:sldMkLst>
        <pc:spChg chg="mod">
          <ac:chgData name="Kathleen Roberts" userId="7c8317de-eecb-4eb8-975c-c2035dc2ed42" providerId="ADAL" clId="{4069DCF8-AD50-4517-BB84-0310502339C6}" dt="2024-02-28T14:36:31.394" v="268" actId="27636"/>
          <ac:spMkLst>
            <pc:docMk/>
            <pc:sldMk cId="3558302288" sldId="263"/>
            <ac:spMk id="3" creationId="{BAE966CB-1405-421D-B9C2-3A1ABD6FF94B}"/>
          </ac:spMkLst>
        </pc:spChg>
      </pc:sldChg>
      <pc:sldChg chg="modSp del mod">
        <pc:chgData name="Kathleen Roberts" userId="7c8317de-eecb-4eb8-975c-c2035dc2ed42" providerId="ADAL" clId="{4069DCF8-AD50-4517-BB84-0310502339C6}" dt="2024-02-28T14:38:30.320" v="280" actId="47"/>
        <pc:sldMkLst>
          <pc:docMk/>
          <pc:sldMk cId="3499840363" sldId="264"/>
        </pc:sldMkLst>
        <pc:spChg chg="mod">
          <ac:chgData name="Kathleen Roberts" userId="7c8317de-eecb-4eb8-975c-c2035dc2ed42" providerId="ADAL" clId="{4069DCF8-AD50-4517-BB84-0310502339C6}" dt="2024-02-28T14:36:31.394" v="267" actId="27636"/>
          <ac:spMkLst>
            <pc:docMk/>
            <pc:sldMk cId="3499840363" sldId="264"/>
            <ac:spMk id="3" creationId="{79DD08E2-E886-44A4-9311-6897D95B3292}"/>
          </ac:spMkLst>
        </pc:spChg>
      </pc:sldChg>
      <pc:sldChg chg="del">
        <pc:chgData name="Kathleen Roberts" userId="7c8317de-eecb-4eb8-975c-c2035dc2ed42" providerId="ADAL" clId="{4069DCF8-AD50-4517-BB84-0310502339C6}" dt="2024-02-27T21:55:11.363" v="207" actId="47"/>
        <pc:sldMkLst>
          <pc:docMk/>
          <pc:sldMk cId="684363905" sldId="271"/>
        </pc:sldMkLst>
      </pc:sldChg>
      <pc:sldChg chg="del">
        <pc:chgData name="Kathleen Roberts" userId="7c8317de-eecb-4eb8-975c-c2035dc2ed42" providerId="ADAL" clId="{4069DCF8-AD50-4517-BB84-0310502339C6}" dt="2024-02-27T22:00:41.085" v="211" actId="47"/>
        <pc:sldMkLst>
          <pc:docMk/>
          <pc:sldMk cId="149374969" sldId="273"/>
        </pc:sldMkLst>
      </pc:sldChg>
      <pc:sldChg chg="del">
        <pc:chgData name="Kathleen Roberts" userId="7c8317de-eecb-4eb8-975c-c2035dc2ed42" providerId="ADAL" clId="{4069DCF8-AD50-4517-BB84-0310502339C6}" dt="2024-02-27T21:55:11.363" v="207" actId="47"/>
        <pc:sldMkLst>
          <pc:docMk/>
          <pc:sldMk cId="52614698" sldId="276"/>
        </pc:sldMkLst>
      </pc:sldChg>
      <pc:sldChg chg="del">
        <pc:chgData name="Kathleen Roberts" userId="7c8317de-eecb-4eb8-975c-c2035dc2ed42" providerId="ADAL" clId="{4069DCF8-AD50-4517-BB84-0310502339C6}" dt="2024-02-27T22:00:41.085" v="211" actId="47"/>
        <pc:sldMkLst>
          <pc:docMk/>
          <pc:sldMk cId="3768767572" sldId="280"/>
        </pc:sldMkLst>
      </pc:sldChg>
      <pc:sldChg chg="del">
        <pc:chgData name="Kathleen Roberts" userId="7c8317de-eecb-4eb8-975c-c2035dc2ed42" providerId="ADAL" clId="{4069DCF8-AD50-4517-BB84-0310502339C6}" dt="2024-02-27T22:00:41.085" v="211" actId="47"/>
        <pc:sldMkLst>
          <pc:docMk/>
          <pc:sldMk cId="772442618" sldId="281"/>
        </pc:sldMkLst>
      </pc:sldChg>
      <pc:sldChg chg="del">
        <pc:chgData name="Kathleen Roberts" userId="7c8317de-eecb-4eb8-975c-c2035dc2ed42" providerId="ADAL" clId="{4069DCF8-AD50-4517-BB84-0310502339C6}" dt="2024-02-27T22:00:41.085" v="211" actId="47"/>
        <pc:sldMkLst>
          <pc:docMk/>
          <pc:sldMk cId="4052475053" sldId="283"/>
        </pc:sldMkLst>
      </pc:sldChg>
      <pc:sldChg chg="del">
        <pc:chgData name="Kathleen Roberts" userId="7c8317de-eecb-4eb8-975c-c2035dc2ed42" providerId="ADAL" clId="{4069DCF8-AD50-4517-BB84-0310502339C6}" dt="2024-02-27T22:00:41.085" v="211" actId="47"/>
        <pc:sldMkLst>
          <pc:docMk/>
          <pc:sldMk cId="880834408" sldId="284"/>
        </pc:sldMkLst>
      </pc:sldChg>
      <pc:sldChg chg="del">
        <pc:chgData name="Kathleen Roberts" userId="7c8317de-eecb-4eb8-975c-c2035dc2ed42" providerId="ADAL" clId="{4069DCF8-AD50-4517-BB84-0310502339C6}" dt="2024-02-27T21:59:38.422" v="209"/>
        <pc:sldMkLst>
          <pc:docMk/>
          <pc:sldMk cId="3582158282" sldId="285"/>
        </pc:sldMkLst>
      </pc:sldChg>
      <pc:sldChg chg="del">
        <pc:chgData name="Kathleen Roberts" userId="7c8317de-eecb-4eb8-975c-c2035dc2ed42" providerId="ADAL" clId="{4069DCF8-AD50-4517-BB84-0310502339C6}" dt="2024-02-27T22:00:41.085" v="211" actId="47"/>
        <pc:sldMkLst>
          <pc:docMk/>
          <pc:sldMk cId="1341868038" sldId="288"/>
        </pc:sldMkLst>
      </pc:sldChg>
      <pc:sldChg chg="del">
        <pc:chgData name="Kathleen Roberts" userId="7c8317de-eecb-4eb8-975c-c2035dc2ed42" providerId="ADAL" clId="{4069DCF8-AD50-4517-BB84-0310502339C6}" dt="2024-02-27T22:00:41.085" v="211" actId="47"/>
        <pc:sldMkLst>
          <pc:docMk/>
          <pc:sldMk cId="2053052561" sldId="292"/>
        </pc:sldMkLst>
      </pc:sldChg>
      <pc:sldChg chg="del">
        <pc:chgData name="Kathleen Roberts" userId="7c8317de-eecb-4eb8-975c-c2035dc2ed42" providerId="ADAL" clId="{4069DCF8-AD50-4517-BB84-0310502339C6}" dt="2024-02-27T22:00:41.085" v="211" actId="47"/>
        <pc:sldMkLst>
          <pc:docMk/>
          <pc:sldMk cId="184132666" sldId="293"/>
        </pc:sldMkLst>
      </pc:sldChg>
      <pc:sldChg chg="del">
        <pc:chgData name="Kathleen Roberts" userId="7c8317de-eecb-4eb8-975c-c2035dc2ed42" providerId="ADAL" clId="{4069DCF8-AD50-4517-BB84-0310502339C6}" dt="2024-02-27T22:00:41.085" v="211" actId="47"/>
        <pc:sldMkLst>
          <pc:docMk/>
          <pc:sldMk cId="4202013543" sldId="294"/>
        </pc:sldMkLst>
      </pc:sldChg>
      <pc:sldChg chg="del">
        <pc:chgData name="Kathleen Roberts" userId="7c8317de-eecb-4eb8-975c-c2035dc2ed42" providerId="ADAL" clId="{4069DCF8-AD50-4517-BB84-0310502339C6}" dt="2024-02-27T21:55:11.363" v="207" actId="47"/>
        <pc:sldMkLst>
          <pc:docMk/>
          <pc:sldMk cId="2209769198" sldId="299"/>
        </pc:sldMkLst>
      </pc:sldChg>
      <pc:sldChg chg="del">
        <pc:chgData name="Kathleen Roberts" userId="7c8317de-eecb-4eb8-975c-c2035dc2ed42" providerId="ADAL" clId="{4069DCF8-AD50-4517-BB84-0310502339C6}" dt="2024-02-27T21:55:11.363" v="207" actId="47"/>
        <pc:sldMkLst>
          <pc:docMk/>
          <pc:sldMk cId="3233321520" sldId="322"/>
        </pc:sldMkLst>
      </pc:sldChg>
      <pc:sldChg chg="del">
        <pc:chgData name="Kathleen Roberts" userId="7c8317de-eecb-4eb8-975c-c2035dc2ed42" providerId="ADAL" clId="{4069DCF8-AD50-4517-BB84-0310502339C6}" dt="2024-02-27T21:55:11.363" v="207" actId="47"/>
        <pc:sldMkLst>
          <pc:docMk/>
          <pc:sldMk cId="4286484665" sldId="333"/>
        </pc:sldMkLst>
      </pc:sldChg>
      <pc:sldChg chg="del">
        <pc:chgData name="Kathleen Roberts" userId="7c8317de-eecb-4eb8-975c-c2035dc2ed42" providerId="ADAL" clId="{4069DCF8-AD50-4517-BB84-0310502339C6}" dt="2024-02-27T21:55:11.363" v="207" actId="47"/>
        <pc:sldMkLst>
          <pc:docMk/>
          <pc:sldMk cId="92414085" sldId="347"/>
        </pc:sldMkLst>
      </pc:sldChg>
      <pc:sldChg chg="del">
        <pc:chgData name="Kathleen Roberts" userId="7c8317de-eecb-4eb8-975c-c2035dc2ed42" providerId="ADAL" clId="{4069DCF8-AD50-4517-BB84-0310502339C6}" dt="2024-02-27T21:55:11.363" v="207" actId="47"/>
        <pc:sldMkLst>
          <pc:docMk/>
          <pc:sldMk cId="1111013134" sldId="348"/>
        </pc:sldMkLst>
      </pc:sldChg>
      <pc:sldChg chg="del">
        <pc:chgData name="Kathleen Roberts" userId="7c8317de-eecb-4eb8-975c-c2035dc2ed42" providerId="ADAL" clId="{4069DCF8-AD50-4517-BB84-0310502339C6}" dt="2024-02-27T21:55:11.363" v="207" actId="47"/>
        <pc:sldMkLst>
          <pc:docMk/>
          <pc:sldMk cId="495335483" sldId="349"/>
        </pc:sldMkLst>
      </pc:sldChg>
      <pc:sldChg chg="del">
        <pc:chgData name="Kathleen Roberts" userId="7c8317de-eecb-4eb8-975c-c2035dc2ed42" providerId="ADAL" clId="{4069DCF8-AD50-4517-BB84-0310502339C6}" dt="2024-02-27T21:55:11.363" v="207" actId="47"/>
        <pc:sldMkLst>
          <pc:docMk/>
          <pc:sldMk cId="2283009393" sldId="353"/>
        </pc:sldMkLst>
      </pc:sldChg>
      <pc:sldChg chg="del">
        <pc:chgData name="Kathleen Roberts" userId="7c8317de-eecb-4eb8-975c-c2035dc2ed42" providerId="ADAL" clId="{4069DCF8-AD50-4517-BB84-0310502339C6}" dt="2024-02-27T21:59:50.350" v="210" actId="47"/>
        <pc:sldMkLst>
          <pc:docMk/>
          <pc:sldMk cId="186757121" sldId="362"/>
        </pc:sldMkLst>
      </pc:sldChg>
      <pc:sldChg chg="del">
        <pc:chgData name="Kathleen Roberts" userId="7c8317de-eecb-4eb8-975c-c2035dc2ed42" providerId="ADAL" clId="{4069DCF8-AD50-4517-BB84-0310502339C6}" dt="2024-02-27T14:49:29.882" v="42" actId="47"/>
        <pc:sldMkLst>
          <pc:docMk/>
          <pc:sldMk cId="167172177" sldId="367"/>
        </pc:sldMkLst>
      </pc:sldChg>
      <pc:sldChg chg="del">
        <pc:chgData name="Kathleen Roberts" userId="7c8317de-eecb-4eb8-975c-c2035dc2ed42" providerId="ADAL" clId="{4069DCF8-AD50-4517-BB84-0310502339C6}" dt="2024-02-27T21:55:11.363" v="207" actId="47"/>
        <pc:sldMkLst>
          <pc:docMk/>
          <pc:sldMk cId="1535457608" sldId="370"/>
        </pc:sldMkLst>
      </pc:sldChg>
      <pc:sldChg chg="del">
        <pc:chgData name="Kathleen Roberts" userId="7c8317de-eecb-4eb8-975c-c2035dc2ed42" providerId="ADAL" clId="{4069DCF8-AD50-4517-BB84-0310502339C6}" dt="2024-02-27T21:55:11.363" v="207" actId="47"/>
        <pc:sldMkLst>
          <pc:docMk/>
          <pc:sldMk cId="15723962" sldId="569"/>
        </pc:sldMkLst>
      </pc:sldChg>
      <pc:sldChg chg="del">
        <pc:chgData name="Kathleen Roberts" userId="7c8317de-eecb-4eb8-975c-c2035dc2ed42" providerId="ADAL" clId="{4069DCF8-AD50-4517-BB84-0310502339C6}" dt="2024-02-27T21:55:11.363" v="207" actId="47"/>
        <pc:sldMkLst>
          <pc:docMk/>
          <pc:sldMk cId="845452910" sldId="572"/>
        </pc:sldMkLst>
      </pc:sldChg>
      <pc:sldChg chg="del">
        <pc:chgData name="Kathleen Roberts" userId="7c8317de-eecb-4eb8-975c-c2035dc2ed42" providerId="ADAL" clId="{4069DCF8-AD50-4517-BB84-0310502339C6}" dt="2024-02-27T21:55:11.363" v="207" actId="47"/>
        <pc:sldMkLst>
          <pc:docMk/>
          <pc:sldMk cId="1027382525" sldId="573"/>
        </pc:sldMkLst>
      </pc:sldChg>
      <pc:sldChg chg="del">
        <pc:chgData name="Kathleen Roberts" userId="7c8317de-eecb-4eb8-975c-c2035dc2ed42" providerId="ADAL" clId="{4069DCF8-AD50-4517-BB84-0310502339C6}" dt="2024-02-27T21:59:50.350" v="210" actId="47"/>
        <pc:sldMkLst>
          <pc:docMk/>
          <pc:sldMk cId="886142998" sldId="2269"/>
        </pc:sldMkLst>
      </pc:sldChg>
      <pc:sldChg chg="del">
        <pc:chgData name="Kathleen Roberts" userId="7c8317de-eecb-4eb8-975c-c2035dc2ed42" providerId="ADAL" clId="{4069DCF8-AD50-4517-BB84-0310502339C6}" dt="2024-02-27T21:59:50.350" v="210" actId="47"/>
        <pc:sldMkLst>
          <pc:docMk/>
          <pc:sldMk cId="2037092628" sldId="2275"/>
        </pc:sldMkLst>
      </pc:sldChg>
      <pc:sldChg chg="del">
        <pc:chgData name="Kathleen Roberts" userId="7c8317de-eecb-4eb8-975c-c2035dc2ed42" providerId="ADAL" clId="{4069DCF8-AD50-4517-BB84-0310502339C6}" dt="2024-02-27T21:59:50.350" v="210" actId="47"/>
        <pc:sldMkLst>
          <pc:docMk/>
          <pc:sldMk cId="1704561677" sldId="2276"/>
        </pc:sldMkLst>
      </pc:sldChg>
      <pc:sldChg chg="del">
        <pc:chgData name="Kathleen Roberts" userId="7c8317de-eecb-4eb8-975c-c2035dc2ed42" providerId="ADAL" clId="{4069DCF8-AD50-4517-BB84-0310502339C6}" dt="2024-02-27T21:59:50.350" v="210" actId="47"/>
        <pc:sldMkLst>
          <pc:docMk/>
          <pc:sldMk cId="4146692150" sldId="2277"/>
        </pc:sldMkLst>
      </pc:sldChg>
      <pc:sldChg chg="del">
        <pc:chgData name="Kathleen Roberts" userId="7c8317de-eecb-4eb8-975c-c2035dc2ed42" providerId="ADAL" clId="{4069DCF8-AD50-4517-BB84-0310502339C6}" dt="2024-02-27T21:59:50.350" v="210" actId="47"/>
        <pc:sldMkLst>
          <pc:docMk/>
          <pc:sldMk cId="2552517274" sldId="2278"/>
        </pc:sldMkLst>
      </pc:sldChg>
      <pc:sldChg chg="del">
        <pc:chgData name="Kathleen Roberts" userId="7c8317de-eecb-4eb8-975c-c2035dc2ed42" providerId="ADAL" clId="{4069DCF8-AD50-4517-BB84-0310502339C6}" dt="2024-02-27T21:59:50.350" v="210" actId="47"/>
        <pc:sldMkLst>
          <pc:docMk/>
          <pc:sldMk cId="2221603766" sldId="2279"/>
        </pc:sldMkLst>
      </pc:sldChg>
      <pc:sldChg chg="del">
        <pc:chgData name="Kathleen Roberts" userId="7c8317de-eecb-4eb8-975c-c2035dc2ed42" providerId="ADAL" clId="{4069DCF8-AD50-4517-BB84-0310502339C6}" dt="2024-02-27T21:59:50.350" v="210" actId="47"/>
        <pc:sldMkLst>
          <pc:docMk/>
          <pc:sldMk cId="550656006" sldId="2280"/>
        </pc:sldMkLst>
      </pc:sldChg>
      <pc:sldChg chg="del">
        <pc:chgData name="Kathleen Roberts" userId="7c8317de-eecb-4eb8-975c-c2035dc2ed42" providerId="ADAL" clId="{4069DCF8-AD50-4517-BB84-0310502339C6}" dt="2024-02-27T21:59:50.350" v="210" actId="47"/>
        <pc:sldMkLst>
          <pc:docMk/>
          <pc:sldMk cId="2556266525" sldId="2281"/>
        </pc:sldMkLst>
      </pc:sldChg>
      <pc:sldChg chg="del">
        <pc:chgData name="Kathleen Roberts" userId="7c8317de-eecb-4eb8-975c-c2035dc2ed42" providerId="ADAL" clId="{4069DCF8-AD50-4517-BB84-0310502339C6}" dt="2024-02-27T21:59:50.350" v="210" actId="47"/>
        <pc:sldMkLst>
          <pc:docMk/>
          <pc:sldMk cId="1414019318" sldId="2282"/>
        </pc:sldMkLst>
      </pc:sldChg>
      <pc:sldChg chg="del">
        <pc:chgData name="Kathleen Roberts" userId="7c8317de-eecb-4eb8-975c-c2035dc2ed42" providerId="ADAL" clId="{4069DCF8-AD50-4517-BB84-0310502339C6}" dt="2024-02-27T21:59:50.350" v="210" actId="47"/>
        <pc:sldMkLst>
          <pc:docMk/>
          <pc:sldMk cId="872867109" sldId="2283"/>
        </pc:sldMkLst>
      </pc:sldChg>
      <pc:sldChg chg="del">
        <pc:chgData name="Kathleen Roberts" userId="7c8317de-eecb-4eb8-975c-c2035dc2ed42" providerId="ADAL" clId="{4069DCF8-AD50-4517-BB84-0310502339C6}" dt="2024-02-27T21:59:50.350" v="210" actId="47"/>
        <pc:sldMkLst>
          <pc:docMk/>
          <pc:sldMk cId="2551016712" sldId="2284"/>
        </pc:sldMkLst>
      </pc:sldChg>
      <pc:sldChg chg="del">
        <pc:chgData name="Kathleen Roberts" userId="7c8317de-eecb-4eb8-975c-c2035dc2ed42" providerId="ADAL" clId="{4069DCF8-AD50-4517-BB84-0310502339C6}" dt="2024-02-27T21:59:50.350" v="210" actId="47"/>
        <pc:sldMkLst>
          <pc:docMk/>
          <pc:sldMk cId="1384066348" sldId="2285"/>
        </pc:sldMkLst>
      </pc:sldChg>
      <pc:sldChg chg="del">
        <pc:chgData name="Kathleen Roberts" userId="7c8317de-eecb-4eb8-975c-c2035dc2ed42" providerId="ADAL" clId="{4069DCF8-AD50-4517-BB84-0310502339C6}" dt="2024-02-27T21:59:50.350" v="210" actId="47"/>
        <pc:sldMkLst>
          <pc:docMk/>
          <pc:sldMk cId="957969532" sldId="2286"/>
        </pc:sldMkLst>
      </pc:sldChg>
      <pc:sldChg chg="del">
        <pc:chgData name="Kathleen Roberts" userId="7c8317de-eecb-4eb8-975c-c2035dc2ed42" providerId="ADAL" clId="{4069DCF8-AD50-4517-BB84-0310502339C6}" dt="2024-02-27T21:59:50.350" v="210" actId="47"/>
        <pc:sldMkLst>
          <pc:docMk/>
          <pc:sldMk cId="603211576" sldId="2287"/>
        </pc:sldMkLst>
      </pc:sldChg>
      <pc:sldChg chg="del">
        <pc:chgData name="Kathleen Roberts" userId="7c8317de-eecb-4eb8-975c-c2035dc2ed42" providerId="ADAL" clId="{4069DCF8-AD50-4517-BB84-0310502339C6}" dt="2024-02-27T21:59:50.350" v="210" actId="47"/>
        <pc:sldMkLst>
          <pc:docMk/>
          <pc:sldMk cId="1539576600" sldId="2288"/>
        </pc:sldMkLst>
      </pc:sldChg>
      <pc:sldChg chg="del">
        <pc:chgData name="Kathleen Roberts" userId="7c8317de-eecb-4eb8-975c-c2035dc2ed42" providerId="ADAL" clId="{4069DCF8-AD50-4517-BB84-0310502339C6}" dt="2024-02-27T21:59:50.350" v="210" actId="47"/>
        <pc:sldMkLst>
          <pc:docMk/>
          <pc:sldMk cId="648048603" sldId="2289"/>
        </pc:sldMkLst>
      </pc:sldChg>
      <pc:sldChg chg="modSp mod">
        <pc:chgData name="Kathleen Roberts" userId="7c8317de-eecb-4eb8-975c-c2035dc2ed42" providerId="ADAL" clId="{4069DCF8-AD50-4517-BB84-0310502339C6}" dt="2024-02-27T14:49:23.080" v="41" actId="20577"/>
        <pc:sldMkLst>
          <pc:docMk/>
          <pc:sldMk cId="2887360866" sldId="2960"/>
        </pc:sldMkLst>
        <pc:spChg chg="mod">
          <ac:chgData name="Kathleen Roberts" userId="7c8317de-eecb-4eb8-975c-c2035dc2ed42" providerId="ADAL" clId="{4069DCF8-AD50-4517-BB84-0310502339C6}" dt="2024-02-27T14:49:23.080" v="41" actId="20577"/>
          <ac:spMkLst>
            <pc:docMk/>
            <pc:sldMk cId="2887360866" sldId="2960"/>
            <ac:spMk id="10" creationId="{67CCC01C-2667-622A-B7D3-17A88D4A1DA0}"/>
          </ac:spMkLst>
        </pc:spChg>
      </pc:sldChg>
      <pc:sldChg chg="del">
        <pc:chgData name="Kathleen Roberts" userId="7c8317de-eecb-4eb8-975c-c2035dc2ed42" providerId="ADAL" clId="{4069DCF8-AD50-4517-BB84-0310502339C6}" dt="2024-02-27T14:49:32.880" v="44" actId="47"/>
        <pc:sldMkLst>
          <pc:docMk/>
          <pc:sldMk cId="1676051356" sldId="2978"/>
        </pc:sldMkLst>
      </pc:sldChg>
      <pc:sldChg chg="del">
        <pc:chgData name="Kathleen Roberts" userId="7c8317de-eecb-4eb8-975c-c2035dc2ed42" providerId="ADAL" clId="{4069DCF8-AD50-4517-BB84-0310502339C6}" dt="2024-02-27T14:49:38.856" v="46" actId="47"/>
        <pc:sldMkLst>
          <pc:docMk/>
          <pc:sldMk cId="992530535" sldId="2979"/>
        </pc:sldMkLst>
      </pc:sldChg>
      <pc:sldChg chg="del">
        <pc:chgData name="Kathleen Roberts" userId="7c8317de-eecb-4eb8-975c-c2035dc2ed42" providerId="ADAL" clId="{4069DCF8-AD50-4517-BB84-0310502339C6}" dt="2024-02-27T14:49:39.397" v="47" actId="47"/>
        <pc:sldMkLst>
          <pc:docMk/>
          <pc:sldMk cId="1872559998" sldId="2980"/>
        </pc:sldMkLst>
      </pc:sldChg>
      <pc:sldChg chg="del">
        <pc:chgData name="Kathleen Roberts" userId="7c8317de-eecb-4eb8-975c-c2035dc2ed42" providerId="ADAL" clId="{4069DCF8-AD50-4517-BB84-0310502339C6}" dt="2024-02-27T14:49:39.991" v="48" actId="47"/>
        <pc:sldMkLst>
          <pc:docMk/>
          <pc:sldMk cId="1679104923" sldId="2981"/>
        </pc:sldMkLst>
      </pc:sldChg>
      <pc:sldChg chg="del">
        <pc:chgData name="Kathleen Roberts" userId="7c8317de-eecb-4eb8-975c-c2035dc2ed42" providerId="ADAL" clId="{4069DCF8-AD50-4517-BB84-0310502339C6}" dt="2024-02-27T14:53:06.953" v="111" actId="47"/>
        <pc:sldMkLst>
          <pc:docMk/>
          <pc:sldMk cId="3244600758" sldId="2982"/>
        </pc:sldMkLst>
      </pc:sldChg>
      <pc:sldChg chg="del">
        <pc:chgData name="Kathleen Roberts" userId="7c8317de-eecb-4eb8-975c-c2035dc2ed42" providerId="ADAL" clId="{4069DCF8-AD50-4517-BB84-0310502339C6}" dt="2024-02-27T14:49:37.810" v="45" actId="47"/>
        <pc:sldMkLst>
          <pc:docMk/>
          <pc:sldMk cId="3999398497" sldId="2983"/>
        </pc:sldMkLst>
      </pc:sldChg>
      <pc:sldChg chg="del">
        <pc:chgData name="Kathleen Roberts" userId="7c8317de-eecb-4eb8-975c-c2035dc2ed42" providerId="ADAL" clId="{4069DCF8-AD50-4517-BB84-0310502339C6}" dt="2024-02-27T14:49:31.506" v="43" actId="47"/>
        <pc:sldMkLst>
          <pc:docMk/>
          <pc:sldMk cId="2495135148" sldId="2984"/>
        </pc:sldMkLst>
      </pc:sldChg>
      <pc:sldChg chg="modSp mod">
        <pc:chgData name="Kathleen Roberts" userId="7c8317de-eecb-4eb8-975c-c2035dc2ed42" providerId="ADAL" clId="{4069DCF8-AD50-4517-BB84-0310502339C6}" dt="2024-02-27T14:49:04.168" v="24" actId="6549"/>
        <pc:sldMkLst>
          <pc:docMk/>
          <pc:sldMk cId="2552335532" sldId="3503"/>
        </pc:sldMkLst>
        <pc:spChg chg="mod">
          <ac:chgData name="Kathleen Roberts" userId="7c8317de-eecb-4eb8-975c-c2035dc2ed42" providerId="ADAL" clId="{4069DCF8-AD50-4517-BB84-0310502339C6}" dt="2024-02-27T14:49:04.168" v="24" actId="6549"/>
          <ac:spMkLst>
            <pc:docMk/>
            <pc:sldMk cId="2552335532" sldId="3503"/>
            <ac:spMk id="2" creationId="{035A4BC9-0881-C9FD-D984-628F5F849B40}"/>
          </ac:spMkLst>
        </pc:spChg>
      </pc:sldChg>
      <pc:sldChg chg="del">
        <pc:chgData name="Kathleen Roberts" userId="7c8317de-eecb-4eb8-975c-c2035dc2ed42" providerId="ADAL" clId="{4069DCF8-AD50-4517-BB84-0310502339C6}" dt="2024-02-27T22:00:41.085" v="211" actId="47"/>
        <pc:sldMkLst>
          <pc:docMk/>
          <pc:sldMk cId="3397755543" sldId="3518"/>
        </pc:sldMkLst>
      </pc:sldChg>
      <pc:sldChg chg="del">
        <pc:chgData name="Kathleen Roberts" userId="7c8317de-eecb-4eb8-975c-c2035dc2ed42" providerId="ADAL" clId="{4069DCF8-AD50-4517-BB84-0310502339C6}" dt="2024-02-27T22:00:41.085" v="211" actId="47"/>
        <pc:sldMkLst>
          <pc:docMk/>
          <pc:sldMk cId="3916712295" sldId="3519"/>
        </pc:sldMkLst>
      </pc:sldChg>
      <pc:sldChg chg="del">
        <pc:chgData name="Kathleen Roberts" userId="7c8317de-eecb-4eb8-975c-c2035dc2ed42" providerId="ADAL" clId="{4069DCF8-AD50-4517-BB84-0310502339C6}" dt="2024-02-27T21:55:11.363" v="207" actId="47"/>
        <pc:sldMkLst>
          <pc:docMk/>
          <pc:sldMk cId="3753856551" sldId="3521"/>
        </pc:sldMkLst>
      </pc:sldChg>
      <pc:sldChg chg="del">
        <pc:chgData name="Kathleen Roberts" userId="7c8317de-eecb-4eb8-975c-c2035dc2ed42" providerId="ADAL" clId="{4069DCF8-AD50-4517-BB84-0310502339C6}" dt="2024-02-28T13:28:41.259" v="263" actId="2696"/>
        <pc:sldMkLst>
          <pc:docMk/>
          <pc:sldMk cId="1666679248" sldId="3522"/>
        </pc:sldMkLst>
      </pc:sldChg>
      <pc:sldChg chg="del">
        <pc:chgData name="Kathleen Roberts" userId="7c8317de-eecb-4eb8-975c-c2035dc2ed42" providerId="ADAL" clId="{4069DCF8-AD50-4517-BB84-0310502339C6}" dt="2024-02-28T13:28:41.259" v="263" actId="2696"/>
        <pc:sldMkLst>
          <pc:docMk/>
          <pc:sldMk cId="744054551" sldId="3523"/>
        </pc:sldMkLst>
      </pc:sldChg>
      <pc:sldChg chg="del">
        <pc:chgData name="Kathleen Roberts" userId="7c8317de-eecb-4eb8-975c-c2035dc2ed42" providerId="ADAL" clId="{4069DCF8-AD50-4517-BB84-0310502339C6}" dt="2024-02-28T13:28:41.259" v="263" actId="2696"/>
        <pc:sldMkLst>
          <pc:docMk/>
          <pc:sldMk cId="1234269436" sldId="3524"/>
        </pc:sldMkLst>
      </pc:sldChg>
      <pc:sldChg chg="del">
        <pc:chgData name="Kathleen Roberts" userId="7c8317de-eecb-4eb8-975c-c2035dc2ed42" providerId="ADAL" clId="{4069DCF8-AD50-4517-BB84-0310502339C6}" dt="2024-02-27T21:58:39.208" v="208" actId="47"/>
        <pc:sldMkLst>
          <pc:docMk/>
          <pc:sldMk cId="3468986458" sldId="3525"/>
        </pc:sldMkLst>
      </pc:sldChg>
      <pc:sldChg chg="addSp modSp new mod">
        <pc:chgData name="Kathleen Roberts" userId="7c8317de-eecb-4eb8-975c-c2035dc2ed42" providerId="ADAL" clId="{4069DCF8-AD50-4517-BB84-0310502339C6}" dt="2024-02-27T14:52:46.440" v="107" actId="20577"/>
        <pc:sldMkLst>
          <pc:docMk/>
          <pc:sldMk cId="718141554" sldId="3526"/>
        </pc:sldMkLst>
        <pc:spChg chg="mod">
          <ac:chgData name="Kathleen Roberts" userId="7c8317de-eecb-4eb8-975c-c2035dc2ed42" providerId="ADAL" clId="{4069DCF8-AD50-4517-BB84-0310502339C6}" dt="2024-02-27T14:52:46.440" v="107" actId="20577"/>
          <ac:spMkLst>
            <pc:docMk/>
            <pc:sldMk cId="718141554" sldId="3526"/>
            <ac:spMk id="2" creationId="{9126A8B5-2FFD-33F5-77BF-975D9E06C340}"/>
          </ac:spMkLst>
        </pc:spChg>
        <pc:picChg chg="add mod modCrop">
          <ac:chgData name="Kathleen Roberts" userId="7c8317de-eecb-4eb8-975c-c2035dc2ed42" providerId="ADAL" clId="{4069DCF8-AD50-4517-BB84-0310502339C6}" dt="2024-02-27T14:51:54.930" v="63" actId="1037"/>
          <ac:picMkLst>
            <pc:docMk/>
            <pc:sldMk cId="718141554" sldId="3526"/>
            <ac:picMk id="5" creationId="{43128C71-4608-A0AA-7813-3BCE4C5BE860}"/>
          </ac:picMkLst>
        </pc:picChg>
      </pc:sldChg>
      <pc:sldChg chg="addSp delSp modSp new mod ord setBg">
        <pc:chgData name="Kathleen Roberts" userId="7c8317de-eecb-4eb8-975c-c2035dc2ed42" providerId="ADAL" clId="{4069DCF8-AD50-4517-BB84-0310502339C6}" dt="2024-02-27T21:54:34.201" v="187" actId="1076"/>
        <pc:sldMkLst>
          <pc:docMk/>
          <pc:sldMk cId="1725810737" sldId="3527"/>
        </pc:sldMkLst>
        <pc:spChg chg="add mod">
          <ac:chgData name="Kathleen Roberts" userId="7c8317de-eecb-4eb8-975c-c2035dc2ed42" providerId="ADAL" clId="{4069DCF8-AD50-4517-BB84-0310502339C6}" dt="2024-02-27T21:54:34.201" v="187" actId="1076"/>
          <ac:spMkLst>
            <pc:docMk/>
            <pc:sldMk cId="1725810737" sldId="3527"/>
            <ac:spMk id="3" creationId="{D0C9D5E4-FDB6-E42C-AEA3-2683B2F1B11F}"/>
          </ac:spMkLst>
        </pc:spChg>
        <pc:spChg chg="add mod">
          <ac:chgData name="Kathleen Roberts" userId="7c8317de-eecb-4eb8-975c-c2035dc2ed42" providerId="ADAL" clId="{4069DCF8-AD50-4517-BB84-0310502339C6}" dt="2024-02-27T14:57:17.007" v="183" actId="255"/>
          <ac:spMkLst>
            <pc:docMk/>
            <pc:sldMk cId="1725810737" sldId="3527"/>
            <ac:spMk id="4" creationId="{8518767F-65A0-C058-CA53-512926505BA9}"/>
          </ac:spMkLst>
        </pc:spChg>
        <pc:spChg chg="add del">
          <ac:chgData name="Kathleen Roberts" userId="7c8317de-eecb-4eb8-975c-c2035dc2ed42" providerId="ADAL" clId="{4069DCF8-AD50-4517-BB84-0310502339C6}" dt="2024-02-27T14:55:32.606" v="119" actId="26606"/>
          <ac:spMkLst>
            <pc:docMk/>
            <pc:sldMk cId="1725810737" sldId="3527"/>
            <ac:spMk id="1033" creationId="{42A4FC2C-047E-45A5-965D-8E1E3BF09BC6}"/>
          </ac:spMkLst>
        </pc:spChg>
        <pc:picChg chg="add del mod">
          <ac:chgData name="Kathleen Roberts" userId="7c8317de-eecb-4eb8-975c-c2035dc2ed42" providerId="ADAL" clId="{4069DCF8-AD50-4517-BB84-0310502339C6}" dt="2024-02-27T14:55:25.608" v="116" actId="478"/>
          <ac:picMkLst>
            <pc:docMk/>
            <pc:sldMk cId="1725810737" sldId="3527"/>
            <ac:picMk id="1026" creationId="{41F064DA-C765-ACF6-C183-0B29EE9BFB86}"/>
          </ac:picMkLst>
        </pc:picChg>
        <pc:picChg chg="add mod">
          <ac:chgData name="Kathleen Roberts" userId="7c8317de-eecb-4eb8-975c-c2035dc2ed42" providerId="ADAL" clId="{4069DCF8-AD50-4517-BB84-0310502339C6}" dt="2024-02-27T14:55:37.827" v="121" actId="1076"/>
          <ac:picMkLst>
            <pc:docMk/>
            <pc:sldMk cId="1725810737" sldId="3527"/>
            <ac:picMk id="1028" creationId="{93296846-D425-8966-919F-B44B5CEDDCD9}"/>
          </ac:picMkLst>
        </pc:picChg>
      </pc:sldChg>
      <pc:sldChg chg="del">
        <pc:chgData name="Kathleen Roberts" userId="7c8317de-eecb-4eb8-975c-c2035dc2ed42" providerId="ADAL" clId="{4069DCF8-AD50-4517-BB84-0310502339C6}" dt="2024-02-28T14:39:24.088" v="281" actId="47"/>
        <pc:sldMkLst>
          <pc:docMk/>
          <pc:sldMk cId="1527622131" sldId="3528"/>
        </pc:sldMkLst>
      </pc:sldChg>
      <pc:sldChg chg="addSp delSp del mod">
        <pc:chgData name="Kathleen Roberts" userId="7c8317de-eecb-4eb8-975c-c2035dc2ed42" providerId="ADAL" clId="{4069DCF8-AD50-4517-BB84-0310502339C6}" dt="2024-02-28T14:39:25.079" v="282" actId="47"/>
        <pc:sldMkLst>
          <pc:docMk/>
          <pc:sldMk cId="3107003455" sldId="3529"/>
        </pc:sldMkLst>
        <pc:spChg chg="add del">
          <ac:chgData name="Kathleen Roberts" userId="7c8317de-eecb-4eb8-975c-c2035dc2ed42" providerId="ADAL" clId="{4069DCF8-AD50-4517-BB84-0310502339C6}" dt="2024-02-28T14:36:24.124" v="265" actId="22"/>
          <ac:spMkLst>
            <pc:docMk/>
            <pc:sldMk cId="3107003455" sldId="3529"/>
            <ac:spMk id="3" creationId="{926772A2-FDCE-44D4-1592-70C3438CAD34}"/>
          </ac:spMkLst>
        </pc:spChg>
      </pc:sldChg>
      <pc:sldChg chg="del">
        <pc:chgData name="Kathleen Roberts" userId="7c8317de-eecb-4eb8-975c-c2035dc2ed42" providerId="ADAL" clId="{4069DCF8-AD50-4517-BB84-0310502339C6}" dt="2024-02-28T14:38:30.320" v="280" actId="47"/>
        <pc:sldMkLst>
          <pc:docMk/>
          <pc:sldMk cId="1228474435" sldId="3530"/>
        </pc:sldMkLst>
      </pc:sldChg>
      <pc:sldChg chg="delSp modSp new mod">
        <pc:chgData name="Kathleen Roberts" userId="7c8317de-eecb-4eb8-975c-c2035dc2ed42" providerId="ADAL" clId="{4069DCF8-AD50-4517-BB84-0310502339C6}" dt="2024-02-27T22:02:07.568" v="252" actId="478"/>
        <pc:sldMkLst>
          <pc:docMk/>
          <pc:sldMk cId="3897837529" sldId="3531"/>
        </pc:sldMkLst>
        <pc:spChg chg="mod">
          <ac:chgData name="Kathleen Roberts" userId="7c8317de-eecb-4eb8-975c-c2035dc2ed42" providerId="ADAL" clId="{4069DCF8-AD50-4517-BB84-0310502339C6}" dt="2024-02-27T22:01:55.313" v="239" actId="20577"/>
          <ac:spMkLst>
            <pc:docMk/>
            <pc:sldMk cId="3897837529" sldId="3531"/>
            <ac:spMk id="2" creationId="{080A312F-8E52-B975-42DD-749DDCEC1194}"/>
          </ac:spMkLst>
        </pc:spChg>
        <pc:spChg chg="del">
          <ac:chgData name="Kathleen Roberts" userId="7c8317de-eecb-4eb8-975c-c2035dc2ed42" providerId="ADAL" clId="{4069DCF8-AD50-4517-BB84-0310502339C6}" dt="2024-02-27T22:02:07.568" v="252" actId="478"/>
          <ac:spMkLst>
            <pc:docMk/>
            <pc:sldMk cId="3897837529" sldId="3531"/>
            <ac:spMk id="3" creationId="{CD7E1910-A37C-1B3F-266D-882C437BACF9}"/>
          </ac:spMkLst>
        </pc:spChg>
        <pc:spChg chg="mod">
          <ac:chgData name="Kathleen Roberts" userId="7c8317de-eecb-4eb8-975c-c2035dc2ed42" providerId="ADAL" clId="{4069DCF8-AD50-4517-BB84-0310502339C6}" dt="2024-02-27T22:02:01.393" v="251" actId="20577"/>
          <ac:spMkLst>
            <pc:docMk/>
            <pc:sldMk cId="3897837529" sldId="3531"/>
            <ac:spMk id="4" creationId="{DE3EBD77-9147-3803-3089-F5AA31B3DE83}"/>
          </ac:spMkLst>
        </pc:spChg>
      </pc:sldChg>
      <pc:sldChg chg="addSp modSp new mod setBg">
        <pc:chgData name="Kathleen Roberts" userId="7c8317de-eecb-4eb8-975c-c2035dc2ed42" providerId="ADAL" clId="{4069DCF8-AD50-4517-BB84-0310502339C6}" dt="2024-02-28T13:27:02.673" v="257" actId="26606"/>
        <pc:sldMkLst>
          <pc:docMk/>
          <pc:sldMk cId="2701623603" sldId="3532"/>
        </pc:sldMkLst>
        <pc:spChg chg="add">
          <ac:chgData name="Kathleen Roberts" userId="7c8317de-eecb-4eb8-975c-c2035dc2ed42" providerId="ADAL" clId="{4069DCF8-AD50-4517-BB84-0310502339C6}" dt="2024-02-28T13:27:02.673" v="257" actId="26606"/>
          <ac:spMkLst>
            <pc:docMk/>
            <pc:sldMk cId="2701623603" sldId="3532"/>
            <ac:spMk id="8" creationId="{42A4FC2C-047E-45A5-965D-8E1E3BF09BC6}"/>
          </ac:spMkLst>
        </pc:spChg>
        <pc:picChg chg="add mod">
          <ac:chgData name="Kathleen Roberts" userId="7c8317de-eecb-4eb8-975c-c2035dc2ed42" providerId="ADAL" clId="{4069DCF8-AD50-4517-BB84-0310502339C6}" dt="2024-02-28T13:27:02.673" v="257" actId="26606"/>
          <ac:picMkLst>
            <pc:docMk/>
            <pc:sldMk cId="2701623603" sldId="3532"/>
            <ac:picMk id="3" creationId="{B9F6035B-72BB-9155-0A97-549AFAA8FF2E}"/>
          </ac:picMkLst>
        </pc:picChg>
      </pc:sldChg>
      <pc:sldChg chg="addSp modSp new mod setBg">
        <pc:chgData name="Kathleen Roberts" userId="7c8317de-eecb-4eb8-975c-c2035dc2ed42" providerId="ADAL" clId="{4069DCF8-AD50-4517-BB84-0310502339C6}" dt="2024-02-28T13:27:20.504" v="262" actId="26606"/>
        <pc:sldMkLst>
          <pc:docMk/>
          <pc:sldMk cId="3084574198" sldId="3533"/>
        </pc:sldMkLst>
        <pc:spChg chg="add">
          <ac:chgData name="Kathleen Roberts" userId="7c8317de-eecb-4eb8-975c-c2035dc2ed42" providerId="ADAL" clId="{4069DCF8-AD50-4517-BB84-0310502339C6}" dt="2024-02-28T13:27:20.504" v="262" actId="26606"/>
          <ac:spMkLst>
            <pc:docMk/>
            <pc:sldMk cId="3084574198" sldId="3533"/>
            <ac:spMk id="8" creationId="{42A4FC2C-047E-45A5-965D-8E1E3BF09BC6}"/>
          </ac:spMkLst>
        </pc:spChg>
        <pc:picChg chg="add mod">
          <ac:chgData name="Kathleen Roberts" userId="7c8317de-eecb-4eb8-975c-c2035dc2ed42" providerId="ADAL" clId="{4069DCF8-AD50-4517-BB84-0310502339C6}" dt="2024-02-28T13:27:20.504" v="262" actId="26606"/>
          <ac:picMkLst>
            <pc:docMk/>
            <pc:sldMk cId="3084574198" sldId="3533"/>
            <ac:picMk id="3" creationId="{7A077533-336E-4A6B-4D20-1E07728B3619}"/>
          </ac:picMkLst>
        </pc:picChg>
      </pc:sldChg>
      <pc:sldChg chg="del">
        <pc:chgData name="Kathleen Roberts" userId="7c8317de-eecb-4eb8-975c-c2035dc2ed42" providerId="ADAL" clId="{4069DCF8-AD50-4517-BB84-0310502339C6}" dt="2024-02-28T14:38:30.320" v="280" actId="47"/>
        <pc:sldMkLst>
          <pc:docMk/>
          <pc:sldMk cId="1657830368" sldId="3980"/>
        </pc:sldMkLst>
      </pc:sldChg>
      <pc:sldChg chg="modSp mod">
        <pc:chgData name="Kathleen Roberts" userId="7c8317de-eecb-4eb8-975c-c2035dc2ed42" providerId="ADAL" clId="{4069DCF8-AD50-4517-BB84-0310502339C6}" dt="2024-02-28T14:39:49.904" v="294" actId="20577"/>
        <pc:sldMkLst>
          <pc:docMk/>
          <pc:sldMk cId="2600950465" sldId="3981"/>
        </pc:sldMkLst>
        <pc:spChg chg="mod">
          <ac:chgData name="Kathleen Roberts" userId="7c8317de-eecb-4eb8-975c-c2035dc2ed42" providerId="ADAL" clId="{4069DCF8-AD50-4517-BB84-0310502339C6}" dt="2024-02-28T14:39:49.904" v="294" actId="20577"/>
          <ac:spMkLst>
            <pc:docMk/>
            <pc:sldMk cId="2600950465" sldId="3981"/>
            <ac:spMk id="2" creationId="{B4023AD5-5755-5627-60F2-80E4ECC4D562}"/>
          </ac:spMkLst>
        </pc:spChg>
      </pc:sldChg>
      <pc:sldMasterChg chg="del delSldLayout">
        <pc:chgData name="Kathleen Roberts" userId="7c8317de-eecb-4eb8-975c-c2035dc2ed42" providerId="ADAL" clId="{4069DCF8-AD50-4517-BB84-0310502339C6}" dt="2024-02-27T22:00:41.085" v="211" actId="47"/>
        <pc:sldMasterMkLst>
          <pc:docMk/>
          <pc:sldMasterMk cId="1243109719" sldId="2147483959"/>
        </pc:sldMasterMkLst>
        <pc:sldLayoutChg chg="del">
          <pc:chgData name="Kathleen Roberts" userId="7c8317de-eecb-4eb8-975c-c2035dc2ed42" providerId="ADAL" clId="{4069DCF8-AD50-4517-BB84-0310502339C6}" dt="2024-02-27T22:00:41.085" v="211" actId="47"/>
          <pc:sldLayoutMkLst>
            <pc:docMk/>
            <pc:sldMasterMk cId="1243109719" sldId="2147483959"/>
            <pc:sldLayoutMk cId="2563667778" sldId="2147483960"/>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821919184" sldId="2147483961"/>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3312608937" sldId="2147483962"/>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1648656122" sldId="2147483963"/>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3784990284" sldId="2147483964"/>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2183178230" sldId="2147483965"/>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109234059" sldId="2147483966"/>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3787770073" sldId="2147483967"/>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3299643566" sldId="2147483968"/>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854904118" sldId="2147483969"/>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849581236" sldId="2147483970"/>
          </pc:sldLayoutMkLst>
        </pc:sldLayoutChg>
        <pc:sldLayoutChg chg="del">
          <pc:chgData name="Kathleen Roberts" userId="7c8317de-eecb-4eb8-975c-c2035dc2ed42" providerId="ADAL" clId="{4069DCF8-AD50-4517-BB84-0310502339C6}" dt="2024-02-27T22:00:41.085" v="211" actId="47"/>
          <pc:sldLayoutMkLst>
            <pc:docMk/>
            <pc:sldMasterMk cId="1243109719" sldId="2147483959"/>
            <pc:sldLayoutMk cId="3438494214" sldId="2147483971"/>
          </pc:sldLayoutMkLst>
        </pc:sldLayoutChg>
      </pc:sldMasterChg>
    </pc:docChg>
  </pc:docChgLst>
  <pc:docChgLst>
    <pc:chgData name="Guest User" userId="S::urn:spo:anon#e76f0eb082960c4a47f5e88eae33032b61a5fe1a3bf8bd517e3f87f7cecea8ab::" providerId="AD" clId="Web-{C495F1E6-8F76-2C28-4C1A-445BA916F3B5}"/>
    <pc:docChg chg="addSld modSld sldOrd">
      <pc:chgData name="Guest User" userId="S::urn:spo:anon#e76f0eb082960c4a47f5e88eae33032b61a5fe1a3bf8bd517e3f87f7cecea8ab::" providerId="AD" clId="Web-{C495F1E6-8F76-2C28-4C1A-445BA916F3B5}" dt="2024-02-28T15:15:48.082" v="183" actId="1076"/>
      <pc:docMkLst>
        <pc:docMk/>
      </pc:docMkLst>
      <pc:sldChg chg="addSp delSp modSp mod modClrScheme chgLayout">
        <pc:chgData name="Guest User" userId="S::urn:spo:anon#e76f0eb082960c4a47f5e88eae33032b61a5fe1a3bf8bd517e3f87f7cecea8ab::" providerId="AD" clId="Web-{C495F1E6-8F76-2C28-4C1A-445BA916F3B5}" dt="2024-02-28T15:15:48.082" v="183" actId="1076"/>
        <pc:sldMkLst>
          <pc:docMk/>
          <pc:sldMk cId="3897837529" sldId="3531"/>
        </pc:sldMkLst>
        <pc:spChg chg="add mod ord">
          <ac:chgData name="Guest User" userId="S::urn:spo:anon#e76f0eb082960c4a47f5e88eae33032b61a5fe1a3bf8bd517e3f87f7cecea8ab::" providerId="AD" clId="Web-{C495F1E6-8F76-2C28-4C1A-445BA916F3B5}" dt="2024-02-28T15:15:28.769" v="180" actId="20577"/>
          <ac:spMkLst>
            <pc:docMk/>
            <pc:sldMk cId="3897837529" sldId="3531"/>
            <ac:spMk id="2" creationId="{449BFD74-C0DF-EDA4-0007-76164F61FC0C}"/>
          </ac:spMkLst>
        </pc:spChg>
        <pc:spChg chg="add del mod ord">
          <ac:chgData name="Guest User" userId="S::urn:spo:anon#e76f0eb082960c4a47f5e88eae33032b61a5fe1a3bf8bd517e3f87f7cecea8ab::" providerId="AD" clId="Web-{C495F1E6-8F76-2C28-4C1A-445BA916F3B5}" dt="2024-02-28T15:14:54.846" v="149"/>
          <ac:spMkLst>
            <pc:docMk/>
            <pc:sldMk cId="3897837529" sldId="3531"/>
            <ac:spMk id="4" creationId="{96B71B2E-8C0A-F341-89C2-300F8D4C38C2}"/>
          </ac:spMkLst>
        </pc:spChg>
        <pc:picChg chg="mod">
          <ac:chgData name="Guest User" userId="S::urn:spo:anon#e76f0eb082960c4a47f5e88eae33032b61a5fe1a3bf8bd517e3f87f7cecea8ab::" providerId="AD" clId="Web-{C495F1E6-8F76-2C28-4C1A-445BA916F3B5}" dt="2024-02-28T15:15:48.082" v="183" actId="1076"/>
          <ac:picMkLst>
            <pc:docMk/>
            <pc:sldMk cId="3897837529" sldId="3531"/>
            <ac:picMk id="3" creationId="{E0AFC29C-4DAF-5654-5739-B8D4AAEE0DEB}"/>
          </ac:picMkLst>
        </pc:picChg>
      </pc:sldChg>
      <pc:sldChg chg="addSp delSp modSp mod ord modClrScheme chgLayout">
        <pc:chgData name="Guest User" userId="S::urn:spo:anon#e76f0eb082960c4a47f5e88eae33032b61a5fe1a3bf8bd517e3f87f7cecea8ab::" providerId="AD" clId="Web-{C495F1E6-8F76-2C28-4C1A-445BA916F3B5}" dt="2024-02-28T15:11:43.152" v="128" actId="1076"/>
        <pc:sldMkLst>
          <pc:docMk/>
          <pc:sldMk cId="1123904400" sldId="3985"/>
        </pc:sldMkLst>
        <pc:spChg chg="add mod ord">
          <ac:chgData name="Guest User" userId="S::urn:spo:anon#e76f0eb082960c4a47f5e88eae33032b61a5fe1a3bf8bd517e3f87f7cecea8ab::" providerId="AD" clId="Web-{C495F1E6-8F76-2C28-4C1A-445BA916F3B5}" dt="2024-02-28T15:10:51.744" v="107" actId="20577"/>
          <ac:spMkLst>
            <pc:docMk/>
            <pc:sldMk cId="1123904400" sldId="3985"/>
            <ac:spMk id="4" creationId="{1E36984D-1743-3451-31E6-ABE4FAC4DB7A}"/>
          </ac:spMkLst>
        </pc:spChg>
        <pc:spChg chg="add del mod ord">
          <ac:chgData name="Guest User" userId="S::urn:spo:anon#e76f0eb082960c4a47f5e88eae33032b61a5fe1a3bf8bd517e3f87f7cecea8ab::" providerId="AD" clId="Web-{C495F1E6-8F76-2C28-4C1A-445BA916F3B5}" dt="2024-02-28T15:07:17.347" v="25"/>
          <ac:spMkLst>
            <pc:docMk/>
            <pc:sldMk cId="1123904400" sldId="3985"/>
            <ac:spMk id="5" creationId="{B20D9EF3-6569-6EB4-A4F6-2B5631F8A481}"/>
          </ac:spMkLst>
        </pc:spChg>
        <pc:spChg chg="add del mod ord">
          <ac:chgData name="Guest User" userId="S::urn:spo:anon#e76f0eb082960c4a47f5e88eae33032b61a5fe1a3bf8bd517e3f87f7cecea8ab::" providerId="AD" clId="Web-{C495F1E6-8F76-2C28-4C1A-445BA916F3B5}" dt="2024-02-28T15:07:20.207" v="26"/>
          <ac:spMkLst>
            <pc:docMk/>
            <pc:sldMk cId="1123904400" sldId="3985"/>
            <ac:spMk id="6" creationId="{ABAE54FD-FA38-FD22-7F78-1D540BC59450}"/>
          </ac:spMkLst>
        </pc:spChg>
        <pc:picChg chg="add del mod">
          <ac:chgData name="Guest User" userId="S::urn:spo:anon#e76f0eb082960c4a47f5e88eae33032b61a5fe1a3bf8bd517e3f87f7cecea8ab::" providerId="AD" clId="Web-{C495F1E6-8F76-2C28-4C1A-445BA916F3B5}" dt="2024-02-28T15:09:30.508" v="93"/>
          <ac:picMkLst>
            <pc:docMk/>
            <pc:sldMk cId="1123904400" sldId="3985"/>
            <ac:picMk id="2" creationId="{81D952DD-552A-2D5E-A610-5DD822FFDFEA}"/>
          </ac:picMkLst>
        </pc:picChg>
        <pc:picChg chg="add del mod">
          <ac:chgData name="Guest User" userId="S::urn:spo:anon#e76f0eb082960c4a47f5e88eae33032b61a5fe1a3bf8bd517e3f87f7cecea8ab::" providerId="AD" clId="Web-{C495F1E6-8F76-2C28-4C1A-445BA916F3B5}" dt="2024-02-28T15:05:54.001" v="17"/>
          <ac:picMkLst>
            <pc:docMk/>
            <pc:sldMk cId="1123904400" sldId="3985"/>
            <ac:picMk id="3" creationId="{C2B4C344-9BF7-9D4B-727F-9F4229178529}"/>
          </ac:picMkLst>
        </pc:picChg>
        <pc:picChg chg="add mod">
          <ac:chgData name="Guest User" userId="S::urn:spo:anon#e76f0eb082960c4a47f5e88eae33032b61a5fe1a3bf8bd517e3f87f7cecea8ab::" providerId="AD" clId="Web-{C495F1E6-8F76-2C28-4C1A-445BA916F3B5}" dt="2024-02-28T15:11:43.152" v="128" actId="1076"/>
          <ac:picMkLst>
            <pc:docMk/>
            <pc:sldMk cId="1123904400" sldId="3985"/>
            <ac:picMk id="7" creationId="{796AF673-5959-4C45-BF33-A9431F8FFCB4}"/>
          </ac:picMkLst>
        </pc:picChg>
      </pc:sldChg>
      <pc:sldChg chg="addSp delSp modSp add replId">
        <pc:chgData name="Guest User" userId="S::urn:spo:anon#e76f0eb082960c4a47f5e88eae33032b61a5fe1a3bf8bd517e3f87f7cecea8ab::" providerId="AD" clId="Web-{C495F1E6-8F76-2C28-4C1A-445BA916F3B5}" dt="2024-02-28T15:11:21.245" v="127" actId="20577"/>
        <pc:sldMkLst>
          <pc:docMk/>
          <pc:sldMk cId="1377368415" sldId="3986"/>
        </pc:sldMkLst>
        <pc:spChg chg="mod">
          <ac:chgData name="Guest User" userId="S::urn:spo:anon#e76f0eb082960c4a47f5e88eae33032b61a5fe1a3bf8bd517e3f87f7cecea8ab::" providerId="AD" clId="Web-{C495F1E6-8F76-2C28-4C1A-445BA916F3B5}" dt="2024-02-28T15:11:21.245" v="127" actId="20577"/>
          <ac:spMkLst>
            <pc:docMk/>
            <pc:sldMk cId="1377368415" sldId="3986"/>
            <ac:spMk id="4" creationId="{1E36984D-1743-3451-31E6-ABE4FAC4DB7A}"/>
          </ac:spMkLst>
        </pc:spChg>
        <pc:spChg chg="del">
          <ac:chgData name="Guest User" userId="S::urn:spo:anon#e76f0eb082960c4a47f5e88eae33032b61a5fe1a3bf8bd517e3f87f7cecea8ab::" providerId="AD" clId="Web-{C495F1E6-8F76-2C28-4C1A-445BA916F3B5}" dt="2024-02-28T15:08:01.052" v="38"/>
          <ac:spMkLst>
            <pc:docMk/>
            <pc:sldMk cId="1377368415" sldId="3986"/>
            <ac:spMk id="5" creationId="{B20D9EF3-6569-6EB4-A4F6-2B5631F8A481}"/>
          </ac:spMkLst>
        </pc:spChg>
        <pc:spChg chg="del">
          <ac:chgData name="Guest User" userId="S::urn:spo:anon#e76f0eb082960c4a47f5e88eae33032b61a5fe1a3bf8bd517e3f87f7cecea8ab::" providerId="AD" clId="Web-{C495F1E6-8F76-2C28-4C1A-445BA916F3B5}" dt="2024-02-28T15:08:08.443" v="40"/>
          <ac:spMkLst>
            <pc:docMk/>
            <pc:sldMk cId="1377368415" sldId="3986"/>
            <ac:spMk id="6" creationId="{ABAE54FD-FA38-FD22-7F78-1D540BC59450}"/>
          </ac:spMkLst>
        </pc:spChg>
        <pc:picChg chg="del">
          <ac:chgData name="Guest User" userId="S::urn:spo:anon#e76f0eb082960c4a47f5e88eae33032b61a5fe1a3bf8bd517e3f87f7cecea8ab::" providerId="AD" clId="Web-{C495F1E6-8F76-2C28-4C1A-445BA916F3B5}" dt="2024-02-28T15:05:03.468" v="10"/>
          <ac:picMkLst>
            <pc:docMk/>
            <pc:sldMk cId="1377368415" sldId="3986"/>
            <ac:picMk id="2" creationId="{81D952DD-552A-2D5E-A610-5DD822FFDFEA}"/>
          </ac:picMkLst>
        </pc:picChg>
        <pc:picChg chg="del">
          <ac:chgData name="Guest User" userId="S::urn:spo:anon#e76f0eb082960c4a47f5e88eae33032b61a5fe1a3bf8bd517e3f87f7cecea8ab::" providerId="AD" clId="Web-{C495F1E6-8F76-2C28-4C1A-445BA916F3B5}" dt="2024-02-28T15:05:03.968" v="11"/>
          <ac:picMkLst>
            <pc:docMk/>
            <pc:sldMk cId="1377368415" sldId="3986"/>
            <ac:picMk id="3" creationId="{C2B4C344-9BF7-9D4B-727F-9F4229178529}"/>
          </ac:picMkLst>
        </pc:picChg>
        <pc:picChg chg="add mod">
          <ac:chgData name="Guest User" userId="S::urn:spo:anon#e76f0eb082960c4a47f5e88eae33032b61a5fe1a3bf8bd517e3f87f7cecea8ab::" providerId="AD" clId="Web-{C495F1E6-8F76-2C28-4C1A-445BA916F3B5}" dt="2024-02-28T15:09:54.415" v="98" actId="14100"/>
          <ac:picMkLst>
            <pc:docMk/>
            <pc:sldMk cId="1377368415" sldId="3986"/>
            <ac:picMk id="7" creationId="{5EAD92D0-446D-95A1-A544-07DCCCE31D7B}"/>
          </ac:picMkLst>
        </pc:picChg>
        <pc:picChg chg="add mod">
          <ac:chgData name="Guest User" userId="S::urn:spo:anon#e76f0eb082960c4a47f5e88eae33032b61a5fe1a3bf8bd517e3f87f7cecea8ab::" providerId="AD" clId="Web-{C495F1E6-8F76-2C28-4C1A-445BA916F3B5}" dt="2024-02-28T15:09:52.039" v="97" actId="1076"/>
          <ac:picMkLst>
            <pc:docMk/>
            <pc:sldMk cId="1377368415" sldId="3986"/>
            <ac:picMk id="8" creationId="{B4AE8B46-03EE-8FCC-F2DB-291FCB0BC7CC}"/>
          </ac:picMkLst>
        </pc:picChg>
        <pc:picChg chg="add mod">
          <ac:chgData name="Guest User" userId="S::urn:spo:anon#e76f0eb082960c4a47f5e88eae33032b61a5fe1a3bf8bd517e3f87f7cecea8ab::" providerId="AD" clId="Web-{C495F1E6-8F76-2C28-4C1A-445BA916F3B5}" dt="2024-02-28T15:09:48.633" v="96" actId="1076"/>
          <ac:picMkLst>
            <pc:docMk/>
            <pc:sldMk cId="1377368415" sldId="3986"/>
            <ac:picMk id="9" creationId="{73475C53-7A7C-7D58-2146-595F0F7CFD9D}"/>
          </ac:picMkLst>
        </pc:picChg>
      </pc:sldChg>
      <pc:sldChg chg="addSp delSp modSp add replId">
        <pc:chgData name="Guest User" userId="S::urn:spo:anon#e76f0eb082960c4a47f5e88eae33032b61a5fe1a3bf8bd517e3f87f7cecea8ab::" providerId="AD" clId="Web-{C495F1E6-8F76-2C28-4C1A-445BA916F3B5}" dt="2024-02-28T15:14:38.251" v="147" actId="20577"/>
        <pc:sldMkLst>
          <pc:docMk/>
          <pc:sldMk cId="670206301" sldId="3987"/>
        </pc:sldMkLst>
        <pc:spChg chg="mod">
          <ac:chgData name="Guest User" userId="S::urn:spo:anon#e76f0eb082960c4a47f5e88eae33032b61a5fe1a3bf8bd517e3f87f7cecea8ab::" providerId="AD" clId="Web-{C495F1E6-8F76-2C28-4C1A-445BA916F3B5}" dt="2024-02-28T15:14:38.251" v="147" actId="20577"/>
          <ac:spMkLst>
            <pc:docMk/>
            <pc:sldMk cId="670206301" sldId="3987"/>
            <ac:spMk id="4" creationId="{1E36984D-1743-3451-31E6-ABE4FAC4DB7A}"/>
          </ac:spMkLst>
        </pc:spChg>
        <pc:picChg chg="add mod">
          <ac:chgData name="Guest User" userId="S::urn:spo:anon#e76f0eb082960c4a47f5e88eae33032b61a5fe1a3bf8bd517e3f87f7cecea8ab::" providerId="AD" clId="Web-{C495F1E6-8F76-2C28-4C1A-445BA916F3B5}" dt="2024-02-28T15:13:41.953" v="133" actId="1076"/>
          <ac:picMkLst>
            <pc:docMk/>
            <pc:sldMk cId="670206301" sldId="3987"/>
            <ac:picMk id="2" creationId="{A4F390CD-DE01-A194-D9E0-AE58B483577D}"/>
          </ac:picMkLst>
        </pc:picChg>
        <pc:picChg chg="del">
          <ac:chgData name="Guest User" userId="S::urn:spo:anon#e76f0eb082960c4a47f5e88eae33032b61a5fe1a3bf8bd517e3f87f7cecea8ab::" providerId="AD" clId="Web-{C495F1E6-8F76-2C28-4C1A-445BA916F3B5}" dt="2024-02-28T15:13:32.515" v="130"/>
          <ac:picMkLst>
            <pc:docMk/>
            <pc:sldMk cId="670206301" sldId="3987"/>
            <ac:picMk id="7" creationId="{796AF673-5959-4C45-BF33-A9431F8FFCB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72_5B853948.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42_C0B89230.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pangleKL\Documents\Data%20Analysis%20Excel%20Docs\FEB%20DENS\Overdose%20by%20Drug%20Type%20DataTable_1959_13_02_2024_19_11_45_498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 O-R OD Patients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tx>
                <c:rich>
                  <a:bodyPr/>
                  <a:lstStyle/>
                  <a:p>
                    <a:fld id="{9EC45D67-C4AC-4564-9A2C-798FFD5B77D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AB-4A2C-AD58-53D13AC65D0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2019</c:v>
                </c:pt>
                <c:pt idx="1">
                  <c:v>2020</c:v>
                </c:pt>
                <c:pt idx="2">
                  <c:v>2021</c:v>
                </c:pt>
                <c:pt idx="3">
                  <c:v>2022</c:v>
                </c:pt>
                <c:pt idx="4">
                  <c:v>2023</c:v>
                </c:pt>
                <c:pt idx="5">
                  <c:v>2024 (Jan)</c:v>
                </c:pt>
              </c:strCache>
            </c:strRef>
          </c:cat>
          <c:val>
            <c:numRef>
              <c:f>Sheet1!$B$2:$B$7</c:f>
              <c:numCache>
                <c:formatCode>#,##0</c:formatCode>
                <c:ptCount val="6"/>
                <c:pt idx="0">
                  <c:v>3080</c:v>
                </c:pt>
                <c:pt idx="1">
                  <c:v>3834</c:v>
                </c:pt>
                <c:pt idx="2">
                  <c:v>3960</c:v>
                </c:pt>
                <c:pt idx="3">
                  <c:v>3451</c:v>
                </c:pt>
                <c:pt idx="4">
                  <c:v>2889</c:v>
                </c:pt>
                <c:pt idx="5" formatCode="General">
                  <c:v>170</c:v>
                </c:pt>
              </c:numCache>
            </c:numRef>
          </c:val>
          <c:extLst>
            <c:ext xmlns:c16="http://schemas.microsoft.com/office/drawing/2014/chart" uri="{C3380CC4-5D6E-409C-BE32-E72D297353CC}">
              <c16:uniqueId val="{00000000-3CCE-4EDB-8B97-4D2745857A33}"/>
            </c:ext>
          </c:extLst>
        </c:ser>
        <c:dLbls>
          <c:showLegendKey val="0"/>
          <c:showVal val="0"/>
          <c:showCatName val="0"/>
          <c:showSerName val="0"/>
          <c:showPercent val="0"/>
          <c:showBubbleSize val="0"/>
        </c:dLbls>
        <c:gapWidth val="100"/>
        <c:overlap val="-24"/>
        <c:axId val="366784448"/>
        <c:axId val="366785168"/>
      </c:barChart>
      <c:catAx>
        <c:axId val="3667844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5168"/>
        <c:crosses val="autoZero"/>
        <c:auto val="1"/>
        <c:lblAlgn val="ctr"/>
        <c:lblOffset val="100"/>
        <c:noMultiLvlLbl val="0"/>
      </c:catAx>
      <c:valAx>
        <c:axId val="366785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9B-41A7-8775-DAEEFE8BF7A1}"/>
                </c:ext>
              </c:extLst>
            </c:dLbl>
            <c:spPr>
              <a:noFill/>
              <a:ln>
                <a:noFill/>
              </a:ln>
              <a:effectLst/>
            </c:spPr>
            <c:txPr>
              <a:bodyPr rot="0" spcFirstLastPara="1" vertOverflow="ellipsis" vert="horz" wrap="square" anchor="ctr" anchorCtr="1"/>
              <a:lstStyle/>
              <a:p>
                <a:pPr>
                  <a:defRPr sz="1100" b="1" i="0" u="none" strike="noStrike" kern="1200" baseline="0">
                    <a:solidFill>
                      <a:schemeClr val="accent5">
                        <a:lumMod val="75000"/>
                      </a:schemeClr>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2019</c:v>
                </c:pt>
                <c:pt idx="1">
                  <c:v>2020</c:v>
                </c:pt>
                <c:pt idx="2">
                  <c:v>2021</c:v>
                </c:pt>
                <c:pt idx="3">
                  <c:v>2022</c:v>
                </c:pt>
                <c:pt idx="4">
                  <c:v>2023</c:v>
                </c:pt>
                <c:pt idx="5">
                  <c:v>2024 (Jan)</c:v>
                </c:pt>
              </c:strCache>
            </c:strRef>
          </c:cat>
          <c:val>
            <c:numRef>
              <c:f>Sheet1!$B$2:$B$7</c:f>
              <c:numCache>
                <c:formatCode>General</c:formatCode>
                <c:ptCount val="6"/>
                <c:pt idx="0">
                  <c:v>102</c:v>
                </c:pt>
                <c:pt idx="1">
                  <c:v>162</c:v>
                </c:pt>
                <c:pt idx="2">
                  <c:v>290</c:v>
                </c:pt>
                <c:pt idx="3">
                  <c:v>305</c:v>
                </c:pt>
                <c:pt idx="4">
                  <c:v>376</c:v>
                </c:pt>
                <c:pt idx="5">
                  <c:v>28</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'Pivot Table'!$P$3</c:f>
              <c:strCache>
                <c:ptCount val="1"/>
                <c:pt idx="0">
                  <c:v>Alcohol</c:v>
                </c:pt>
              </c:strCache>
            </c:strRef>
          </c:tx>
          <c:spPr>
            <a:ln w="28575" cap="rnd">
              <a:solidFill>
                <a:srgbClr val="00A0AF"/>
              </a:solidFill>
              <a:round/>
            </a:ln>
            <a:effectLst/>
          </c:spPr>
          <c:marker>
            <c:symbol val="none"/>
          </c:marker>
          <c:cat>
            <c:strRef>
              <c:f>'Pivot Table'!$Q$2:$AB$2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'Pivot Table'!$Q$3:$AB$3</c:f>
              <c:numCache>
                <c:formatCode>General</c:formatCode>
                <c:ptCount val="12"/>
                <c:pt idx="0">
                  <c:v>504</c:v>
                </c:pt>
                <c:pt idx="1">
                  <c:v>448</c:v>
                </c:pt>
                <c:pt idx="2">
                  <c:v>495</c:v>
                </c:pt>
                <c:pt idx="3">
                  <c:v>489</c:v>
                </c:pt>
                <c:pt idx="4">
                  <c:v>522</c:v>
                </c:pt>
                <c:pt idx="5">
                  <c:v>473</c:v>
                </c:pt>
                <c:pt idx="6">
                  <c:v>544</c:v>
                </c:pt>
                <c:pt idx="7">
                  <c:v>527</c:v>
                </c:pt>
                <c:pt idx="8">
                  <c:v>529</c:v>
                </c:pt>
                <c:pt idx="9">
                  <c:v>482</c:v>
                </c:pt>
                <c:pt idx="10">
                  <c:v>493</c:v>
                </c:pt>
                <c:pt idx="11">
                  <c:v>507</c:v>
                </c:pt>
              </c:numCache>
            </c:numRef>
          </c:val>
          <c:smooth val="0"/>
          <c:extLst>
            <c:ext xmlns:c16="http://schemas.microsoft.com/office/drawing/2014/chart" uri="{C3380CC4-5D6E-409C-BE32-E72D297353CC}">
              <c16:uniqueId val="{00000000-31BD-4B72-AC53-B4F3641CB5CB}"/>
            </c:ext>
          </c:extLst>
        </c:ser>
        <c:ser>
          <c:idx val="1"/>
          <c:order val="1"/>
          <c:tx>
            <c:strRef>
              <c:f>'Pivot Table'!$P$4</c:f>
              <c:strCache>
                <c:ptCount val="1"/>
                <c:pt idx="0">
                  <c:v>Opioid</c:v>
                </c:pt>
              </c:strCache>
            </c:strRef>
          </c:tx>
          <c:spPr>
            <a:ln w="28575" cap="rnd">
              <a:solidFill>
                <a:srgbClr val="FFDD00"/>
              </a:solidFill>
              <a:round/>
            </a:ln>
            <a:effectLst/>
          </c:spPr>
          <c:marker>
            <c:symbol val="none"/>
          </c:marker>
          <c:cat>
            <c:strRef>
              <c:f>'Pivot Table'!$Q$2:$AB$2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'Pivot Table'!$Q$4:$AB$4</c:f>
              <c:numCache>
                <c:formatCode>General</c:formatCode>
                <c:ptCount val="12"/>
                <c:pt idx="0">
                  <c:v>194</c:v>
                </c:pt>
                <c:pt idx="1">
                  <c:v>162</c:v>
                </c:pt>
                <c:pt idx="2">
                  <c:v>212</c:v>
                </c:pt>
                <c:pt idx="3">
                  <c:v>214</c:v>
                </c:pt>
                <c:pt idx="4">
                  <c:v>168</c:v>
                </c:pt>
                <c:pt idx="5">
                  <c:v>210</c:v>
                </c:pt>
                <c:pt idx="6">
                  <c:v>208</c:v>
                </c:pt>
                <c:pt idx="7">
                  <c:v>198</c:v>
                </c:pt>
                <c:pt idx="8">
                  <c:v>200</c:v>
                </c:pt>
                <c:pt idx="9">
                  <c:v>173</c:v>
                </c:pt>
                <c:pt idx="10">
                  <c:v>164</c:v>
                </c:pt>
                <c:pt idx="11">
                  <c:v>154</c:v>
                </c:pt>
              </c:numCache>
            </c:numRef>
          </c:val>
          <c:smooth val="0"/>
          <c:extLst>
            <c:ext xmlns:c16="http://schemas.microsoft.com/office/drawing/2014/chart" uri="{C3380CC4-5D6E-409C-BE32-E72D297353CC}">
              <c16:uniqueId val="{00000001-31BD-4B72-AC53-B4F3641CB5CB}"/>
            </c:ext>
          </c:extLst>
        </c:ser>
        <c:ser>
          <c:idx val="2"/>
          <c:order val="2"/>
          <c:tx>
            <c:strRef>
              <c:f>'Pivot Table'!$P$5</c:f>
              <c:strCache>
                <c:ptCount val="1"/>
                <c:pt idx="0">
                  <c:v>Stimulants</c:v>
                </c:pt>
              </c:strCache>
            </c:strRef>
          </c:tx>
          <c:spPr>
            <a:ln w="28575" cap="rnd">
              <a:solidFill>
                <a:srgbClr val="00B050"/>
              </a:solidFill>
              <a:round/>
            </a:ln>
            <a:effectLst/>
          </c:spPr>
          <c:marker>
            <c:symbol val="none"/>
          </c:marker>
          <c:cat>
            <c:strRef>
              <c:f>'Pivot Table'!$Q$2:$AB$2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'Pivot Table'!$Q$5:$AB$5</c:f>
              <c:numCache>
                <c:formatCode>General</c:formatCode>
                <c:ptCount val="12"/>
                <c:pt idx="0">
                  <c:v>89</c:v>
                </c:pt>
                <c:pt idx="1">
                  <c:v>72</c:v>
                </c:pt>
                <c:pt idx="2">
                  <c:v>97</c:v>
                </c:pt>
                <c:pt idx="3">
                  <c:v>85</c:v>
                </c:pt>
                <c:pt idx="4">
                  <c:v>107</c:v>
                </c:pt>
                <c:pt idx="5">
                  <c:v>86</c:v>
                </c:pt>
                <c:pt idx="6">
                  <c:v>99</c:v>
                </c:pt>
                <c:pt idx="7">
                  <c:v>91</c:v>
                </c:pt>
                <c:pt idx="8">
                  <c:v>90</c:v>
                </c:pt>
                <c:pt idx="9">
                  <c:v>80</c:v>
                </c:pt>
                <c:pt idx="10">
                  <c:v>100</c:v>
                </c:pt>
                <c:pt idx="11">
                  <c:v>75</c:v>
                </c:pt>
              </c:numCache>
            </c:numRef>
          </c:val>
          <c:smooth val="0"/>
          <c:extLst>
            <c:ext xmlns:c16="http://schemas.microsoft.com/office/drawing/2014/chart" uri="{C3380CC4-5D6E-409C-BE32-E72D297353CC}">
              <c16:uniqueId val="{00000002-31BD-4B72-AC53-B4F3641CB5CB}"/>
            </c:ext>
          </c:extLst>
        </c:ser>
        <c:ser>
          <c:idx val="3"/>
          <c:order val="3"/>
          <c:tx>
            <c:strRef>
              <c:f>'Pivot Table'!$P$6</c:f>
              <c:strCache>
                <c:ptCount val="1"/>
                <c:pt idx="0">
                  <c:v>Fentanyl</c:v>
                </c:pt>
              </c:strCache>
            </c:strRef>
          </c:tx>
          <c:spPr>
            <a:ln w="28575" cap="rnd">
              <a:solidFill>
                <a:schemeClr val="bg1">
                  <a:lumMod val="65000"/>
                </a:schemeClr>
              </a:solidFill>
              <a:round/>
            </a:ln>
            <a:effectLst/>
          </c:spPr>
          <c:marker>
            <c:symbol val="none"/>
          </c:marker>
          <c:cat>
            <c:strRef>
              <c:f>'Pivot Table'!$Q$2:$AB$2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'Pivot Table'!$Q$6:$AB$6</c:f>
              <c:numCache>
                <c:formatCode>General</c:formatCode>
                <c:ptCount val="12"/>
                <c:pt idx="0">
                  <c:v>47</c:v>
                </c:pt>
                <c:pt idx="1">
                  <c:v>41</c:v>
                </c:pt>
                <c:pt idx="2">
                  <c:v>54</c:v>
                </c:pt>
                <c:pt idx="3">
                  <c:v>38</c:v>
                </c:pt>
                <c:pt idx="4">
                  <c:v>43</c:v>
                </c:pt>
                <c:pt idx="5">
                  <c:v>48</c:v>
                </c:pt>
                <c:pt idx="6">
                  <c:v>44</c:v>
                </c:pt>
                <c:pt idx="7">
                  <c:v>37</c:v>
                </c:pt>
                <c:pt idx="8">
                  <c:v>44</c:v>
                </c:pt>
                <c:pt idx="9">
                  <c:v>37</c:v>
                </c:pt>
                <c:pt idx="10">
                  <c:v>45</c:v>
                </c:pt>
                <c:pt idx="11">
                  <c:v>34</c:v>
                </c:pt>
              </c:numCache>
            </c:numRef>
          </c:val>
          <c:smooth val="0"/>
          <c:extLst>
            <c:ext xmlns:c16="http://schemas.microsoft.com/office/drawing/2014/chart" uri="{C3380CC4-5D6E-409C-BE32-E72D297353CC}">
              <c16:uniqueId val="{00000003-31BD-4B72-AC53-B4F3641CB5CB}"/>
            </c:ext>
          </c:extLst>
        </c:ser>
        <c:ser>
          <c:idx val="4"/>
          <c:order val="4"/>
          <c:tx>
            <c:strRef>
              <c:f>'Pivot Table'!$P$7</c:f>
              <c:strCache>
                <c:ptCount val="1"/>
                <c:pt idx="0">
                  <c:v>Benzodiazepines</c:v>
                </c:pt>
              </c:strCache>
            </c:strRef>
          </c:tx>
          <c:spPr>
            <a:ln w="28575" cap="rnd">
              <a:solidFill>
                <a:srgbClr val="F78E1E"/>
              </a:solidFill>
              <a:round/>
            </a:ln>
            <a:effectLst/>
          </c:spPr>
          <c:marker>
            <c:symbol val="none"/>
          </c:marker>
          <c:cat>
            <c:strRef>
              <c:f>'Pivot Table'!$Q$2:$AB$2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'Pivot Table'!$Q$7:$AB$7</c:f>
              <c:numCache>
                <c:formatCode>General</c:formatCode>
                <c:ptCount val="12"/>
                <c:pt idx="0">
                  <c:v>18</c:v>
                </c:pt>
                <c:pt idx="1">
                  <c:v>12</c:v>
                </c:pt>
                <c:pt idx="2">
                  <c:v>11</c:v>
                </c:pt>
                <c:pt idx="3">
                  <c:v>10</c:v>
                </c:pt>
                <c:pt idx="4">
                  <c:v>10</c:v>
                </c:pt>
                <c:pt idx="5">
                  <c:v>9</c:v>
                </c:pt>
                <c:pt idx="6">
                  <c:v>10</c:v>
                </c:pt>
                <c:pt idx="7">
                  <c:v>10</c:v>
                </c:pt>
                <c:pt idx="8">
                  <c:v>12</c:v>
                </c:pt>
                <c:pt idx="9">
                  <c:v>14</c:v>
                </c:pt>
                <c:pt idx="10">
                  <c:v>14</c:v>
                </c:pt>
                <c:pt idx="11">
                  <c:v>5</c:v>
                </c:pt>
              </c:numCache>
            </c:numRef>
          </c:val>
          <c:smooth val="0"/>
          <c:extLst>
            <c:ext xmlns:c16="http://schemas.microsoft.com/office/drawing/2014/chart" uri="{C3380CC4-5D6E-409C-BE32-E72D297353CC}">
              <c16:uniqueId val="{00000004-31BD-4B72-AC53-B4F3641CB5CB}"/>
            </c:ext>
          </c:extLst>
        </c:ser>
        <c:ser>
          <c:idx val="5"/>
          <c:order val="5"/>
          <c:tx>
            <c:strRef>
              <c:f>'Pivot Table'!$P$8</c:f>
              <c:strCache>
                <c:ptCount val="1"/>
                <c:pt idx="0">
                  <c:v>Heroin</c:v>
                </c:pt>
              </c:strCache>
            </c:strRef>
          </c:tx>
          <c:spPr>
            <a:ln w="28575" cap="rnd">
              <a:solidFill>
                <a:srgbClr val="7ED0E0"/>
              </a:solidFill>
              <a:round/>
            </a:ln>
            <a:effectLst/>
          </c:spPr>
          <c:marker>
            <c:symbol val="none"/>
          </c:marker>
          <c:cat>
            <c:strRef>
              <c:f>'Pivot Table'!$Q$2:$AB$2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'Pivot Table'!$Q$8:$AB$8</c:f>
              <c:numCache>
                <c:formatCode>General</c:formatCode>
                <c:ptCount val="12"/>
                <c:pt idx="0">
                  <c:v>3</c:v>
                </c:pt>
                <c:pt idx="1">
                  <c:v>1</c:v>
                </c:pt>
                <c:pt idx="2">
                  <c:v>4</c:v>
                </c:pt>
                <c:pt idx="3">
                  <c:v>5</c:v>
                </c:pt>
                <c:pt idx="4">
                  <c:v>1</c:v>
                </c:pt>
                <c:pt idx="5">
                  <c:v>3</c:v>
                </c:pt>
                <c:pt idx="6">
                  <c:v>4</c:v>
                </c:pt>
                <c:pt idx="7">
                  <c:v>4</c:v>
                </c:pt>
                <c:pt idx="8">
                  <c:v>2</c:v>
                </c:pt>
                <c:pt idx="9">
                  <c:v>4</c:v>
                </c:pt>
                <c:pt idx="10">
                  <c:v>4</c:v>
                </c:pt>
                <c:pt idx="11">
                  <c:v>3</c:v>
                </c:pt>
              </c:numCache>
            </c:numRef>
          </c:val>
          <c:smooth val="0"/>
          <c:extLst>
            <c:ext xmlns:c16="http://schemas.microsoft.com/office/drawing/2014/chart" uri="{C3380CC4-5D6E-409C-BE32-E72D297353CC}">
              <c16:uniqueId val="{00000005-31BD-4B72-AC53-B4F3641CB5CB}"/>
            </c:ext>
          </c:extLst>
        </c:ser>
        <c:dLbls>
          <c:showLegendKey val="0"/>
          <c:showVal val="0"/>
          <c:showCatName val="0"/>
          <c:showSerName val="0"/>
          <c:showPercent val="0"/>
          <c:showBubbleSize val="0"/>
        </c:dLbls>
        <c:smooth val="0"/>
        <c:axId val="2000140864"/>
        <c:axId val="1605744272"/>
      </c:lineChart>
      <c:catAx>
        <c:axId val="2000140864"/>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Month</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05744272"/>
        <c:crosses val="autoZero"/>
        <c:auto val="1"/>
        <c:lblAlgn val="ctr"/>
        <c:lblOffset val="100"/>
        <c:noMultiLvlLbl val="0"/>
      </c:catAx>
      <c:valAx>
        <c:axId val="1605744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Count of ED Visits</a:t>
                </a:r>
              </a:p>
            </c:rich>
          </c:tx>
          <c:layout>
            <c:manualLayout>
              <c:xMode val="edge"/>
              <c:yMode val="edge"/>
              <c:x val="5.9500473142897928E-2"/>
              <c:y val="0.26108087861904539"/>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001408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4" Type="http://schemas.openxmlformats.org/officeDocument/2006/relationships/image" Target="../media/image1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4" Type="http://schemas.openxmlformats.org/officeDocument/2006/relationships/image" Target="../media/image1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66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627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F0D8C-F904-4108-8B72-D7C88F740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4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68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94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589f929645_1_15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589f929645_1_156:notes"/>
          <p:cNvSpPr txBox="1">
            <a:spLocks noGrp="1"/>
          </p:cNvSpPr>
          <p:nvPr>
            <p:ph type="body" idx="1"/>
          </p:nvPr>
        </p:nvSpPr>
        <p:spPr>
          <a:xfrm>
            <a:off x="914400" y="4424079"/>
            <a:ext cx="5029200" cy="419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3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000000"/>
                </a:solidFill>
                <a:latin typeface="Calibri" panose="020F0502020204030204" pitchFamily="34" charset="0"/>
              </a:rPr>
              <a:t>Notes:</a:t>
            </a:r>
          </a:p>
          <a:p>
            <a:pPr fontAlgn="base"/>
            <a:endParaRPr lang="en-US">
              <a:solidFill>
                <a:srgbClr val="000000"/>
              </a:solidFill>
              <a:latin typeface="Calibri" panose="020F0502020204030204" pitchFamily="34" charset="0"/>
            </a:endParaRPr>
          </a:p>
          <a:p>
            <a:pPr fontAlgn="base"/>
            <a:r>
              <a:rPr lang="en-US">
                <a:solidFill>
                  <a:srgbClr val="000000"/>
                </a:solidFill>
                <a:latin typeface="Calibri" panose="020F0502020204030204" pitchFamily="34" charset="0"/>
              </a:rPr>
              <a:t>The query for “Opioid-Related Overdose was amended in October of 2023 to also include incidents in which the protocol chosen was “</a:t>
            </a:r>
            <a:r>
              <a:rPr lang="en-US" sz="1200">
                <a:latin typeface="Calibri" panose="020F0502020204030204" pitchFamily="34" charset="0"/>
                <a:cs typeface="Calibri" panose="020F0502020204030204" pitchFamily="34" charset="0"/>
              </a:rPr>
              <a:t>Overdose-Narcotic/Opioid” </a:t>
            </a:r>
            <a:r>
              <a:rPr lang="en-US">
                <a:solidFill>
                  <a:srgbClr val="000000"/>
                </a:solidFill>
                <a:latin typeface="Calibri" panose="020F0502020204030204" pitchFamily="34" charset="0"/>
              </a:rPr>
              <a:t>and this slide reflects the updated definition that corresponds to the updated query. The query had been previously amended in April 2021.</a:t>
            </a:r>
          </a:p>
          <a:p>
            <a:pPr fontAlgn="base"/>
            <a:endParaRPr lang="en-US">
              <a:solidFill>
                <a:srgbClr val="000000"/>
              </a:solidFill>
              <a:latin typeface="Calibri" panose="020F0502020204030204" pitchFamily="34" charset="0"/>
            </a:endParaRPr>
          </a:p>
          <a:p>
            <a:pPr fontAlgn="base"/>
            <a:r>
              <a:rPr lang="en-US">
                <a:solidFill>
                  <a:srgbClr val="000000"/>
                </a:solidFill>
                <a:latin typeface="Calibri" panose="020F0502020204030204" pitchFamily="34" charset="0"/>
              </a:rPr>
              <a:t>“Naloxone Doses Administered”:</a:t>
            </a:r>
          </a:p>
          <a:p>
            <a:pPr fontAlgn="base"/>
            <a:endParaRPr lang="en-US">
              <a:solidFill>
                <a:srgbClr val="000000"/>
              </a:solidFill>
              <a:latin typeface="Calibri" panose="020F0502020204030204" pitchFamily="34" charset="0"/>
            </a:endParaRPr>
          </a:p>
          <a:p>
            <a:pPr fontAlgn="base"/>
            <a:r>
              <a:rPr lang="en-US">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a:solidFill>
                <a:srgbClr val="000000"/>
              </a:solidFill>
              <a:latin typeface="Calibri" panose="020F0502020204030204" pitchFamily="34" charset="0"/>
            </a:endParaRPr>
          </a:p>
          <a:p>
            <a:pPr lvl="1" fontAlgn="base">
              <a:buFont typeface="Arial" panose="020B0604020202020204" pitchFamily="34" charset="0"/>
              <a:buNone/>
            </a:pPr>
            <a:r>
              <a:rPr lang="en-US">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through January 2024</a:t>
            </a:r>
          </a:p>
          <a:p>
            <a:endParaRPr lang="en-US"/>
          </a:p>
          <a:p>
            <a:r>
              <a:rPr lang="en-US"/>
              <a:t>-In addition to being down 29% in January 2024 compared to January 2023, we are also down 10% in January 2024 compared to last month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8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through January 2024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1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through January 2024</a:t>
            </a:r>
          </a:p>
          <a:p>
            <a:endParaRPr lang="en-US"/>
          </a:p>
          <a:p>
            <a:r>
              <a:rPr lang="en-US"/>
              <a:t>-Zip codes highlighted in orange = both in the top 11 for count (due to their being a tie for tenth) and the top 11 for rate per 1,000 (due to their being a tie for tenth) </a:t>
            </a:r>
          </a:p>
          <a:p>
            <a:endParaRPr lang="en-US"/>
          </a:p>
          <a:p>
            <a:r>
              <a:rPr lang="en-US"/>
              <a:t>-Population size data source: Decennial Census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4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through January 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3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through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a:t>
            </a:r>
          </a:p>
          <a:p>
            <a:endParaRPr lang="en-US"/>
          </a:p>
          <a:p>
            <a:r>
              <a:rPr lang="en-US"/>
              <a:t>-Narcan nasal spray was first FDA approved in November 2015, but the first report of Narcan use PTA JFRD was not until 2017.</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assic Slide Styl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a:solidFill>
                <a:schemeClr val="bg1"/>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41366277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er and Minimal Footer Slide Sty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rgbClr val="00A0AF"/>
                </a:solidFill>
              </a:rPr>
              <a:pPr algn="r"/>
              <a:t>‹#›</a:t>
            </a:fld>
            <a:endParaRPr lang="en-US" sz="2000" b="0" i="0" baseline="0">
              <a:solidFill>
                <a:srgbClr val="00A0AF"/>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7" name="Picture 6">
            <a:extLst>
              <a:ext uri="{FF2B5EF4-FFF2-40B4-BE49-F238E27FC236}">
                <a16:creationId xmlns:a16="http://schemas.microsoft.com/office/drawing/2014/main" id="{B6CEEC44-B47E-9AFE-13AD-E092AF3E41C5}"/>
              </a:ext>
            </a:extLst>
          </p:cNvPr>
          <p:cNvPicPr>
            <a:picLocks noChangeAspect="1"/>
          </p:cNvPicPr>
          <p:nvPr userDrawn="1"/>
        </p:nvPicPr>
        <p:blipFill>
          <a:blip r:embed="rId2"/>
          <a:stretch>
            <a:fillRect/>
          </a:stretch>
        </p:blipFill>
        <p:spPr>
          <a:xfrm>
            <a:off x="681625" y="6219221"/>
            <a:ext cx="730836" cy="401718"/>
          </a:xfrm>
          <a:prstGeom prst="rect">
            <a:avLst/>
          </a:prstGeom>
        </p:spPr>
      </p:pic>
    </p:spTree>
    <p:extLst>
      <p:ext uri="{BB962C8B-B14F-4D97-AF65-F5344CB8AC3E}">
        <p14:creationId xmlns:p14="http://schemas.microsoft.com/office/powerpoint/2010/main" val="42392705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oter Only Slide Styl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a:solidFill>
                <a:schemeClr val="bg1"/>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42648508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inimal Footer Slide Sty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rgbClr val="00A0AF"/>
                </a:solidFill>
              </a:rPr>
              <a:pPr algn="r"/>
              <a:t>‹#›</a:t>
            </a:fld>
            <a:endParaRPr lang="en-US" sz="2000" b="0" i="0" baseline="0">
              <a:solidFill>
                <a:srgbClr val="00A0AF"/>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pic>
        <p:nvPicPr>
          <p:cNvPr id="5" name="Picture 4">
            <a:extLst>
              <a:ext uri="{FF2B5EF4-FFF2-40B4-BE49-F238E27FC236}">
                <a16:creationId xmlns:a16="http://schemas.microsoft.com/office/drawing/2014/main" id="{DAB7BCB5-C6F8-C887-A901-8461825A1AC5}"/>
              </a:ext>
            </a:extLst>
          </p:cNvPr>
          <p:cNvPicPr>
            <a:picLocks noChangeAspect="1"/>
          </p:cNvPicPr>
          <p:nvPr userDrawn="1"/>
        </p:nvPicPr>
        <p:blipFill>
          <a:blip r:embed="rId3"/>
          <a:stretch>
            <a:fillRect/>
          </a:stretch>
        </p:blipFill>
        <p:spPr>
          <a:xfrm>
            <a:off x="681625" y="6219221"/>
            <a:ext cx="730836" cy="401718"/>
          </a:xfrm>
          <a:prstGeom prst="rect">
            <a:avLst/>
          </a:prstGeom>
        </p:spPr>
      </p:pic>
    </p:spTree>
    <p:extLst>
      <p:ext uri="{BB962C8B-B14F-4D97-AF65-F5344CB8AC3E}">
        <p14:creationId xmlns:p14="http://schemas.microsoft.com/office/powerpoint/2010/main" val="32164464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7E817-B283-49F5-8200-7BFDF2A855AA}"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12500884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147E817-B283-49F5-8200-7BFDF2A855AA}" type="datetimeFigureOut">
              <a:rPr lang="en-US" smtClean="0"/>
              <a:t>2/28/2024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2556407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47E817-B283-49F5-8200-7BFDF2A855AA}"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A179C-1A94-4B69-AD5B-EBDE3E4EF2B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872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47E817-B283-49F5-8200-7BFDF2A855AA}"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1579519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47E817-B283-49F5-8200-7BFDF2A855AA}"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A179C-1A94-4B69-AD5B-EBDE3E4EF2B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3073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47E817-B283-49F5-8200-7BFDF2A855AA}"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265928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47E817-B283-49F5-8200-7BFDF2A855AA}"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1839715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47E817-B283-49F5-8200-7BFDF2A855AA}"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31796024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147E817-B283-49F5-8200-7BFDF2A855AA}" type="datetimeFigureOut">
              <a:rPr lang="en-US" smtClean="0"/>
              <a:t>2/28/2024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854430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147E817-B283-49F5-8200-7BFDF2A855AA}" type="datetimeFigureOut">
              <a:rPr lang="en-US" smtClean="0"/>
              <a:t>2/28/2024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B1A179C-1A94-4B69-AD5B-EBDE3E4EF2BC}" type="slidenum">
              <a:rPr lang="en-US" smtClean="0"/>
              <a:t>‹#›</a:t>
            </a:fld>
            <a:endParaRPr lang="en-US"/>
          </a:p>
        </p:txBody>
      </p:sp>
    </p:spTree>
    <p:extLst>
      <p:ext uri="{BB962C8B-B14F-4D97-AF65-F5344CB8AC3E}">
        <p14:creationId xmlns:p14="http://schemas.microsoft.com/office/powerpoint/2010/main" val="12113261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47E817-B283-49F5-8200-7BFDF2A855AA}"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38514107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47E817-B283-49F5-8200-7BFDF2A855AA}"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4034614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47E817-B283-49F5-8200-7BFDF2A855AA}"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A179C-1A94-4B69-AD5B-EBDE3E4EF2BC}" type="slidenum">
              <a:rPr lang="en-US" smtClean="0"/>
              <a:t>‹#›</a:t>
            </a:fld>
            <a:endParaRPr lang="en-US"/>
          </a:p>
        </p:txBody>
      </p:sp>
    </p:spTree>
    <p:extLst>
      <p:ext uri="{BB962C8B-B14F-4D97-AF65-F5344CB8AC3E}">
        <p14:creationId xmlns:p14="http://schemas.microsoft.com/office/powerpoint/2010/main" val="212413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2/28/2024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2/28/2024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2/28/2024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2/28/2024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2/28/2024</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2/28/2024</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2/28/2024</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2/28/2024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2/28/2024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2/28/2024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2/28/2024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5AA66-DFE8-4E36-A6DD-3E42D95767CB}"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5AA66-DFE8-4E36-A6DD-3E42D95767CB}"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5425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605AA66-DFE8-4E36-A6DD-3E42D95767CB}"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38206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0422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2/28/2024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40715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2/28/2024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33000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2/28/2024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24455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9664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2/28/2024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1451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2/28/2024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56757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28420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2268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gradFill>
          <a:gsLst>
            <a:gs pos="0">
              <a:schemeClr val="dk2"/>
            </a:gs>
            <a:gs pos="50000">
              <a:srgbClr val="54809D"/>
            </a:gs>
            <a:gs pos="100000">
              <a:schemeClr val="dk1"/>
            </a:gs>
          </a:gsLst>
          <a:lin ang="0" scaled="0"/>
        </a:gradFill>
        <a:effectLst/>
      </p:bgPr>
    </p:bg>
    <p:spTree>
      <p:nvGrpSpPr>
        <p:cNvPr id="1" name="Shape 23"/>
        <p:cNvGrpSpPr/>
        <p:nvPr/>
      </p:nvGrpSpPr>
      <p:grpSpPr>
        <a:xfrm>
          <a:off x="0" y="0"/>
          <a:ext cx="0" cy="0"/>
          <a:chOff x="0" y="0"/>
          <a:chExt cx="0" cy="0"/>
        </a:xfrm>
      </p:grpSpPr>
      <p:sp>
        <p:nvSpPr>
          <p:cNvPr id="24" name="Google Shape;24;p42"/>
          <p:cNvSpPr/>
          <p:nvPr/>
        </p:nvSpPr>
        <p:spPr>
          <a:xfrm>
            <a:off x="0" y="5605829"/>
            <a:ext cx="12192000" cy="125217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42"/>
          <p:cNvSpPr/>
          <p:nvPr/>
        </p:nvSpPr>
        <p:spPr>
          <a:xfrm>
            <a:off x="3052483" y="5586836"/>
            <a:ext cx="9139518" cy="114904"/>
          </a:xfrm>
          <a:prstGeom prst="rect">
            <a:avLst/>
          </a:prstGeom>
          <a:solidFill>
            <a:srgbClr val="9999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42"/>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solidFill>
            <a:schemeClr val="dk1"/>
          </a:soli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 name="Google Shape;27;p42"/>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28" name="Google Shape;28;p42"/>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6000"/>
              <a:buFont typeface="Arial"/>
              <a:buNone/>
              <a:defRPr sz="6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rgbClr val="AED2D4"/>
              </a:buClr>
              <a:buSzPts val="2000"/>
              <a:buNone/>
              <a:defRPr sz="2000" b="0" i="0">
                <a:solidFill>
                  <a:srgbClr val="AED2D4"/>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2400"/>
              <a:buNone/>
              <a:defRPr sz="2400" b="0" i="1">
                <a:solidFill>
                  <a:schemeClr val="lt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2"/>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32" name="Google Shape;32;p42"/>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pic>
        <p:nvPicPr>
          <p:cNvPr id="33" name="Google Shape;33;p42"/>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sp>
        <p:nvSpPr>
          <p:cNvPr id="34" name="Google Shape;34;p42"/>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42"/>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36" name="Google Shape;36;p42"/>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106875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7"/>
        <p:cNvGrpSpPr/>
        <p:nvPr/>
      </p:nvGrpSpPr>
      <p:grpSpPr>
        <a:xfrm>
          <a:off x="0" y="0"/>
          <a:ext cx="0" cy="0"/>
          <a:chOff x="0" y="0"/>
          <a:chExt cx="0" cy="0"/>
        </a:xfrm>
      </p:grpSpPr>
      <p:sp>
        <p:nvSpPr>
          <p:cNvPr id="38" name="Google Shape;38;p43"/>
          <p:cNvSpPr/>
          <p:nvPr/>
        </p:nvSpPr>
        <p:spPr>
          <a:xfrm>
            <a:off x="0" y="5605829"/>
            <a:ext cx="12192000" cy="12521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43"/>
          <p:cNvSpPr/>
          <p:nvPr/>
        </p:nvSpPr>
        <p:spPr>
          <a:xfrm>
            <a:off x="3052483" y="5594436"/>
            <a:ext cx="9139518" cy="1149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43"/>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gradFill>
            <a:gsLst>
              <a:gs pos="0">
                <a:srgbClr val="6EA2B8"/>
              </a:gs>
              <a:gs pos="100000">
                <a:schemeClr val="dk1"/>
              </a:gs>
            </a:gsLst>
            <a:lin ang="5400000" scaled="0"/>
          </a:gra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3"/>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42" name="Google Shape;42;p43"/>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sp>
        <p:nvSpPr>
          <p:cNvPr id="43" name="Google Shape;43;p43"/>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43"/>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45" name="Google Shape;45;p43"/>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cxnSp>
        <p:nvCxnSpPr>
          <p:cNvPr id="46" name="Google Shape;46;p43"/>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47" name="Google Shape;47;p4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Arial"/>
              <a:buNone/>
              <a:defRPr sz="60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chemeClr val="dk2"/>
              </a:buClr>
              <a:buSzPts val="2000"/>
              <a:buNone/>
              <a:defRPr sz="2000" b="0" i="0">
                <a:solidFill>
                  <a:schemeClr val="dk2"/>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2"/>
              </a:buClr>
              <a:buSzPts val="2400"/>
              <a:buNone/>
              <a:defRPr sz="2400" b="0" i="1">
                <a:solidFill>
                  <a:schemeClr val="dk2"/>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0" name="Google Shape;50;p43"/>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6443553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accent6">
            <a:alpha val="20000"/>
          </a:schemeClr>
        </a:solidFill>
        <a:effectLst/>
      </p:bgPr>
    </p:bg>
    <p:spTree>
      <p:nvGrpSpPr>
        <p:cNvPr id="1" name="Shape 56"/>
        <p:cNvGrpSpPr/>
        <p:nvPr/>
      </p:nvGrpSpPr>
      <p:grpSpPr>
        <a:xfrm>
          <a:off x="0" y="0"/>
          <a:ext cx="0" cy="0"/>
          <a:chOff x="0" y="0"/>
          <a:chExt cx="0" cy="0"/>
        </a:xfrm>
      </p:grpSpPr>
      <p:pic>
        <p:nvPicPr>
          <p:cNvPr id="57" name="Google Shape;57;p4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58" name="Google Shape;58;p45"/>
          <p:cNvSpPr/>
          <p:nvPr/>
        </p:nvSpPr>
        <p:spPr>
          <a:xfrm rot="10800000">
            <a:off x="0" y="0"/>
            <a:ext cx="12192000" cy="2810519"/>
          </a:xfrm>
          <a:custGeom>
            <a:avLst/>
            <a:gdLst/>
            <a:ahLst/>
            <a:cxnLst/>
            <a:rect l="l" t="t" r="r" b="b"/>
            <a:pathLst>
              <a:path w="12192000" h="2810519" extrusionOk="0">
                <a:moveTo>
                  <a:pt x="12192000" y="2810519"/>
                </a:moveTo>
                <a:lnTo>
                  <a:pt x="0" y="2810519"/>
                </a:lnTo>
                <a:lnTo>
                  <a:pt x="0" y="310257"/>
                </a:lnTo>
                <a:lnTo>
                  <a:pt x="10874190" y="310257"/>
                </a:lnTo>
                <a:lnTo>
                  <a:pt x="11197147" y="0"/>
                </a:lnTo>
                <a:lnTo>
                  <a:pt x="11492752" y="310257"/>
                </a:lnTo>
                <a:lnTo>
                  <a:pt x="12192000" y="310257"/>
                </a:lnTo>
                <a:close/>
              </a:path>
            </a:pathLst>
          </a:custGeom>
          <a:gradFill>
            <a:gsLst>
              <a:gs pos="0">
                <a:schemeClr val="dk2"/>
              </a:gs>
              <a:gs pos="4000">
                <a:schemeClr val="dk2"/>
              </a:gs>
              <a:gs pos="34000">
                <a:srgbClr val="54809D"/>
              </a:gs>
              <a:gs pos="58000">
                <a:srgbClr val="436A8B"/>
              </a:gs>
              <a:gs pos="97000">
                <a:schemeClr val="dk1"/>
              </a:gs>
              <a:gs pos="100000">
                <a:schemeClr val="dk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45"/>
          <p:cNvSpPr txBox="1">
            <a:spLocks noGrp="1"/>
          </p:cNvSpPr>
          <p:nvPr>
            <p:ph type="title"/>
          </p:nvPr>
        </p:nvSpPr>
        <p:spPr>
          <a:xfrm>
            <a:off x="838200" y="835848"/>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85044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650282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61"/>
        <p:cNvGrpSpPr/>
        <p:nvPr/>
      </p:nvGrpSpPr>
      <p:grpSpPr>
        <a:xfrm>
          <a:off x="0" y="0"/>
          <a:ext cx="0" cy="0"/>
          <a:chOff x="0" y="0"/>
          <a:chExt cx="0" cy="0"/>
        </a:xfrm>
      </p:grpSpPr>
      <p:sp>
        <p:nvSpPr>
          <p:cNvPr id="62" name="Google Shape;62;p47"/>
          <p:cNvSpPr txBox="1">
            <a:spLocks noGrp="1"/>
          </p:cNvSpPr>
          <p:nvPr>
            <p:ph type="body" idx="1"/>
          </p:nvPr>
        </p:nvSpPr>
        <p:spPr>
          <a:xfrm>
            <a:off x="838200" y="2033337"/>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7"/>
          <p:cNvSpPr txBox="1">
            <a:spLocks noGrp="1"/>
          </p:cNvSpPr>
          <p:nvPr>
            <p:ph type="body" idx="2"/>
          </p:nvPr>
        </p:nvSpPr>
        <p:spPr>
          <a:xfrm>
            <a:off x="6236370" y="2024776"/>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7"/>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 name="Google Shape;65;p47"/>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66" name="Google Shape;66;p47"/>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7" name="Google Shape;67;p47"/>
          <p:cNvGrpSpPr/>
          <p:nvPr/>
        </p:nvGrpSpPr>
        <p:grpSpPr>
          <a:xfrm>
            <a:off x="0" y="6176963"/>
            <a:ext cx="12192000" cy="681037"/>
            <a:chOff x="0" y="6176963"/>
            <a:chExt cx="12192000" cy="681037"/>
          </a:xfrm>
        </p:grpSpPr>
        <p:sp>
          <p:nvSpPr>
            <p:cNvPr id="68" name="Google Shape;68;p47"/>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69" name="Google Shape;69;p47"/>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70" name="Google Shape;70;p47"/>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71" name="Google Shape;71;p47"/>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72" name="Google Shape;72;p47"/>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963601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73"/>
        <p:cNvGrpSpPr/>
        <p:nvPr/>
      </p:nvGrpSpPr>
      <p:grpSpPr>
        <a:xfrm>
          <a:off x="0" y="0"/>
          <a:ext cx="0" cy="0"/>
          <a:chOff x="0" y="0"/>
          <a:chExt cx="0" cy="0"/>
        </a:xfrm>
      </p:grpSpPr>
      <p:sp>
        <p:nvSpPr>
          <p:cNvPr id="74" name="Google Shape;74;p48"/>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8"/>
          <p:cNvSpPr txBox="1">
            <a:spLocks noGrp="1"/>
          </p:cNvSpPr>
          <p:nvPr>
            <p:ph type="body" idx="1"/>
          </p:nvPr>
        </p:nvSpPr>
        <p:spPr>
          <a:xfrm>
            <a:off x="838200" y="2033337"/>
            <a:ext cx="10515600"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6" name="Google Shape;76;p48"/>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77" name="Google Shape;77;p48"/>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48"/>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82" name="Google Shape;82;p48"/>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grpSp>
        <p:nvGrpSpPr>
          <p:cNvPr id="83" name="Google Shape;83;p48"/>
          <p:cNvGrpSpPr/>
          <p:nvPr/>
        </p:nvGrpSpPr>
        <p:grpSpPr>
          <a:xfrm>
            <a:off x="0" y="6176963"/>
            <a:ext cx="12192000" cy="681037"/>
            <a:chOff x="0" y="6176963"/>
            <a:chExt cx="12192000" cy="681037"/>
          </a:xfrm>
        </p:grpSpPr>
        <p:sp>
          <p:nvSpPr>
            <p:cNvPr id="84" name="Google Shape;84;p48"/>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85" name="Google Shape;85;p48"/>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86" name="Google Shape;86;p48"/>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87" name="Google Shape;87;p48"/>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88" name="Google Shape;88;p48"/>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583966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RS Success Story_Image">
  <p:cSld name="ORS Success Story_Image">
    <p:spTree>
      <p:nvGrpSpPr>
        <p:cNvPr id="1" name="Shape 95"/>
        <p:cNvGrpSpPr/>
        <p:nvPr/>
      </p:nvGrpSpPr>
      <p:grpSpPr>
        <a:xfrm>
          <a:off x="0" y="0"/>
          <a:ext cx="0" cy="0"/>
          <a:chOff x="0" y="0"/>
          <a:chExt cx="0" cy="0"/>
        </a:xfrm>
      </p:grpSpPr>
      <p:sp>
        <p:nvSpPr>
          <p:cNvPr id="96" name="Google Shape;96;p50"/>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50"/>
          <p:cNvSpPr/>
          <p:nvPr/>
        </p:nvSpPr>
        <p:spPr>
          <a:xfrm>
            <a:off x="0" y="2642771"/>
            <a:ext cx="3562597" cy="31167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 name="Google Shape;98;p50"/>
          <p:cNvSpPr txBox="1">
            <a:spLocks noGrp="1"/>
          </p:cNvSpPr>
          <p:nvPr>
            <p:ph type="body" idx="1"/>
          </p:nvPr>
        </p:nvSpPr>
        <p:spPr>
          <a:xfrm>
            <a:off x="3859481" y="1904058"/>
            <a:ext cx="7790213"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50"/>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00" name="Google Shape;100;p5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0"/>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0"/>
          <p:cNvSpPr>
            <a:spLocks noGrp="1"/>
          </p:cNvSpPr>
          <p:nvPr>
            <p:ph type="pic" idx="2"/>
          </p:nvPr>
        </p:nvSpPr>
        <p:spPr>
          <a:xfrm>
            <a:off x="10518583" y="298893"/>
            <a:ext cx="808321" cy="704356"/>
          </a:xfrm>
          <a:prstGeom prst="rect">
            <a:avLst/>
          </a:prstGeom>
          <a:noFill/>
          <a:ln>
            <a:noFill/>
          </a:ln>
        </p:spPr>
      </p:sp>
      <p:sp>
        <p:nvSpPr>
          <p:cNvPr id="103" name="Google Shape;103;p50"/>
          <p:cNvSpPr>
            <a:spLocks noGrp="1"/>
          </p:cNvSpPr>
          <p:nvPr>
            <p:ph type="pic" idx="3"/>
          </p:nvPr>
        </p:nvSpPr>
        <p:spPr>
          <a:xfrm>
            <a:off x="0" y="1904059"/>
            <a:ext cx="3336717" cy="3261705"/>
          </a:xfrm>
          <a:prstGeom prst="snip1Rect">
            <a:avLst>
              <a:gd name="adj" fmla="val 16667"/>
            </a:avLst>
          </a:prstGeom>
          <a:solidFill>
            <a:schemeClr val="lt2"/>
          </a:solidFill>
          <a:ln>
            <a:noFill/>
          </a:ln>
        </p:spPr>
      </p:sp>
      <p:sp>
        <p:nvSpPr>
          <p:cNvPr id="104" name="Google Shape;104;p50"/>
          <p:cNvSpPr txBox="1">
            <a:spLocks noGrp="1"/>
          </p:cNvSpPr>
          <p:nvPr>
            <p:ph type="body" idx="4"/>
          </p:nvPr>
        </p:nvSpPr>
        <p:spPr>
          <a:xfrm>
            <a:off x="178130" y="5295900"/>
            <a:ext cx="3158795" cy="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200"/>
              <a:buFont typeface="Arial"/>
              <a:buNone/>
              <a:defRPr sz="1200" i="1">
                <a:solidFill>
                  <a:schemeClr val="lt1"/>
                </a:solidFill>
              </a:defRPr>
            </a:lvl1pPr>
            <a:lvl2pPr marL="914400" lvl="1" indent="-228600" algn="l">
              <a:lnSpc>
                <a:spcPct val="90000"/>
              </a:lnSpc>
              <a:spcBef>
                <a:spcPts val="600"/>
              </a:spcBef>
              <a:spcAft>
                <a:spcPts val="0"/>
              </a:spcAft>
              <a:buClr>
                <a:schemeClr val="dk1"/>
              </a:buClr>
              <a:buSzPts val="1200"/>
              <a:buFont typeface="Arial"/>
              <a:buNone/>
              <a:defRPr sz="1200"/>
            </a:lvl2pPr>
            <a:lvl3pPr marL="1371600" lvl="2" indent="-228600" algn="l">
              <a:lnSpc>
                <a:spcPct val="90000"/>
              </a:lnSpc>
              <a:spcBef>
                <a:spcPts val="600"/>
              </a:spcBef>
              <a:spcAft>
                <a:spcPts val="0"/>
              </a:spcAft>
              <a:buClr>
                <a:schemeClr val="dk1"/>
              </a:buClr>
              <a:buSzPts val="1200"/>
              <a:buFont typeface="Arial"/>
              <a:buNone/>
              <a:defRPr sz="1200"/>
            </a:lvl3pPr>
            <a:lvl4pPr marL="1828800" lvl="3" indent="-228600" algn="l">
              <a:lnSpc>
                <a:spcPct val="90000"/>
              </a:lnSpc>
              <a:spcBef>
                <a:spcPts val="600"/>
              </a:spcBef>
              <a:spcAft>
                <a:spcPts val="0"/>
              </a:spcAft>
              <a:buClr>
                <a:schemeClr val="dk1"/>
              </a:buClr>
              <a:buSzPts val="1200"/>
              <a:buFont typeface="Arial"/>
              <a:buNone/>
              <a:defRPr sz="1200"/>
            </a:lvl4pPr>
            <a:lvl5pPr marL="2286000" lvl="4" indent="-228600" algn="l">
              <a:lnSpc>
                <a:spcPct val="90000"/>
              </a:lnSpc>
              <a:spcBef>
                <a:spcPts val="600"/>
              </a:spcBef>
              <a:spcAft>
                <a:spcPts val="0"/>
              </a:spcAft>
              <a:buClr>
                <a:schemeClr val="dk1"/>
              </a:buClr>
              <a:buSzPts val="1200"/>
              <a:buFont typeface="Arial"/>
              <a:buNone/>
              <a:defRPr sz="12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0"/>
          <p:cNvSpPr txBox="1">
            <a:spLocks noGrp="1"/>
          </p:cNvSpPr>
          <p:nvPr>
            <p:ph type="body" idx="5"/>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0"/>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07" name="Google Shape;107;p50"/>
          <p:cNvSpPr txBox="1">
            <a:spLocks noGrp="1"/>
          </p:cNvSpPr>
          <p:nvPr>
            <p:ph type="body" idx="6"/>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50"/>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139052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S Success Story_Pullout">
  <p:cSld name="ORS Success Story_Pullout">
    <p:spTree>
      <p:nvGrpSpPr>
        <p:cNvPr id="1" name="Shape 109"/>
        <p:cNvGrpSpPr/>
        <p:nvPr/>
      </p:nvGrpSpPr>
      <p:grpSpPr>
        <a:xfrm>
          <a:off x="0" y="0"/>
          <a:ext cx="0" cy="0"/>
          <a:chOff x="0" y="0"/>
          <a:chExt cx="0" cy="0"/>
        </a:xfrm>
      </p:grpSpPr>
      <p:sp>
        <p:nvSpPr>
          <p:cNvPr id="110" name="Google Shape;110;p51"/>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51"/>
          <p:cNvSpPr txBox="1">
            <a:spLocks noGrp="1"/>
          </p:cNvSpPr>
          <p:nvPr>
            <p:ph type="body" idx="1"/>
          </p:nvPr>
        </p:nvSpPr>
        <p:spPr>
          <a:xfrm>
            <a:off x="3314701" y="1904058"/>
            <a:ext cx="8334994"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51"/>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13" name="Google Shape;113;p51"/>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51"/>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51"/>
          <p:cNvSpPr>
            <a:spLocks noGrp="1"/>
          </p:cNvSpPr>
          <p:nvPr>
            <p:ph type="pic" idx="2"/>
          </p:nvPr>
        </p:nvSpPr>
        <p:spPr>
          <a:xfrm>
            <a:off x="10518583" y="298893"/>
            <a:ext cx="808321" cy="704356"/>
          </a:xfrm>
          <a:prstGeom prst="rect">
            <a:avLst/>
          </a:prstGeom>
          <a:noFill/>
          <a:ln>
            <a:noFill/>
          </a:ln>
        </p:spPr>
      </p:sp>
      <p:sp>
        <p:nvSpPr>
          <p:cNvPr id="116" name="Google Shape;116;p51"/>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1"/>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18" name="Google Shape;118;p51"/>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51"/>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
        <p:nvSpPr>
          <p:cNvPr id="120" name="Google Shape;120;p51"/>
          <p:cNvSpPr/>
          <p:nvPr/>
        </p:nvSpPr>
        <p:spPr>
          <a:xfrm rot="5400000">
            <a:off x="-333251" y="2323775"/>
            <a:ext cx="3855475" cy="3188970"/>
          </a:xfrm>
          <a:custGeom>
            <a:avLst/>
            <a:gdLst/>
            <a:ahLst/>
            <a:cxnLst/>
            <a:rect l="l" t="t" r="r" b="b"/>
            <a:pathLst>
              <a:path w="3855475" h="3188970" extrusionOk="0">
                <a:moveTo>
                  <a:pt x="0" y="3188970"/>
                </a:moveTo>
                <a:lnTo>
                  <a:pt x="0" y="228600"/>
                </a:lnTo>
                <a:lnTo>
                  <a:pt x="412798" y="228600"/>
                </a:lnTo>
                <a:lnTo>
                  <a:pt x="589963" y="0"/>
                </a:lnTo>
                <a:lnTo>
                  <a:pt x="767128" y="228600"/>
                </a:lnTo>
                <a:lnTo>
                  <a:pt x="3855475" y="228600"/>
                </a:lnTo>
                <a:lnTo>
                  <a:pt x="3855475" y="3188970"/>
                </a:lnTo>
                <a:close/>
              </a:path>
            </a:pathLst>
          </a:custGeom>
          <a:gradFill>
            <a:gsLst>
              <a:gs pos="0">
                <a:schemeClr val="dk2"/>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51"/>
          <p:cNvSpPr txBox="1">
            <a:spLocks noGrp="1"/>
          </p:cNvSpPr>
          <p:nvPr>
            <p:ph type="body" idx="5"/>
          </p:nvPr>
        </p:nvSpPr>
        <p:spPr>
          <a:xfrm>
            <a:off x="436561" y="2315633"/>
            <a:ext cx="2211388" cy="3268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E2EEF2"/>
              </a:buClr>
              <a:buSzPts val="2000"/>
              <a:buFont typeface="Arial"/>
              <a:buNone/>
              <a:defRPr sz="2000" b="1" i="1">
                <a:solidFill>
                  <a:srgbClr val="E2EEF2"/>
                </a:solidFill>
              </a:defRPr>
            </a:lvl1pPr>
            <a:lvl2pPr marL="914400" lvl="1" indent="-228600" algn="l">
              <a:lnSpc>
                <a:spcPct val="90000"/>
              </a:lnSpc>
              <a:spcBef>
                <a:spcPts val="600"/>
              </a:spcBef>
              <a:spcAft>
                <a:spcPts val="0"/>
              </a:spcAft>
              <a:buClr>
                <a:schemeClr val="dk1"/>
              </a:buClr>
              <a:buSzPts val="2400"/>
              <a:buFont typeface="Arial"/>
              <a:buNone/>
              <a:defRPr/>
            </a:lvl2pPr>
            <a:lvl3pPr marL="1371600" lvl="2" indent="-228600" algn="l">
              <a:lnSpc>
                <a:spcPct val="90000"/>
              </a:lnSpc>
              <a:spcBef>
                <a:spcPts val="600"/>
              </a:spcBef>
              <a:spcAft>
                <a:spcPts val="0"/>
              </a:spcAft>
              <a:buClr>
                <a:schemeClr val="dk1"/>
              </a:buClr>
              <a:buSzPts val="2000"/>
              <a:buFont typeface="Arial"/>
              <a:buNone/>
              <a:defRPr/>
            </a:lvl3pPr>
            <a:lvl4pPr marL="1828800" lvl="3" indent="-228600" algn="l">
              <a:lnSpc>
                <a:spcPct val="90000"/>
              </a:lnSpc>
              <a:spcBef>
                <a:spcPts val="600"/>
              </a:spcBef>
              <a:spcAft>
                <a:spcPts val="0"/>
              </a:spcAft>
              <a:buClr>
                <a:schemeClr val="dk1"/>
              </a:buClr>
              <a:buSzPts val="1800"/>
              <a:buFont typeface="Arial"/>
              <a:buNone/>
              <a:defRPr/>
            </a:lvl4pPr>
            <a:lvl5pPr marL="2286000" lvl="4" indent="-228600" algn="l">
              <a:lnSpc>
                <a:spcPct val="90000"/>
              </a:lnSpc>
              <a:spcBef>
                <a:spcPts val="600"/>
              </a:spcBef>
              <a:spcAft>
                <a:spcPts val="0"/>
              </a:spcAft>
              <a:buClr>
                <a:schemeClr val="dk1"/>
              </a:buClr>
              <a:buSzPts val="180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6441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RS Success Story_Text">
  <p:cSld name="ORS Success Story_Text">
    <p:spTree>
      <p:nvGrpSpPr>
        <p:cNvPr id="1" name="Shape 122"/>
        <p:cNvGrpSpPr/>
        <p:nvPr/>
      </p:nvGrpSpPr>
      <p:grpSpPr>
        <a:xfrm>
          <a:off x="0" y="0"/>
          <a:ext cx="0" cy="0"/>
          <a:chOff x="0" y="0"/>
          <a:chExt cx="0" cy="0"/>
        </a:xfrm>
      </p:grpSpPr>
      <p:sp>
        <p:nvSpPr>
          <p:cNvPr id="123" name="Google Shape;123;p52"/>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52"/>
          <p:cNvSpPr txBox="1">
            <a:spLocks noGrp="1"/>
          </p:cNvSpPr>
          <p:nvPr>
            <p:ph type="body" idx="1"/>
          </p:nvPr>
        </p:nvSpPr>
        <p:spPr>
          <a:xfrm>
            <a:off x="849628" y="1904058"/>
            <a:ext cx="10515599"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5" name="Google Shape;125;p52"/>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26" name="Google Shape;126;p52"/>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2"/>
          <p:cNvSpPr>
            <a:spLocks noGrp="1"/>
          </p:cNvSpPr>
          <p:nvPr>
            <p:ph type="pic" idx="2"/>
          </p:nvPr>
        </p:nvSpPr>
        <p:spPr>
          <a:xfrm>
            <a:off x="10518583" y="298893"/>
            <a:ext cx="808321" cy="704356"/>
          </a:xfrm>
          <a:prstGeom prst="rect">
            <a:avLst/>
          </a:prstGeom>
          <a:noFill/>
          <a:ln>
            <a:noFill/>
          </a:ln>
        </p:spPr>
      </p:sp>
      <p:sp>
        <p:nvSpPr>
          <p:cNvPr id="129" name="Google Shape;129;p52"/>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2"/>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31" name="Google Shape;131;p52"/>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 name="Google Shape;132;p52"/>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2070316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33"/>
        <p:cNvGrpSpPr/>
        <p:nvPr/>
      </p:nvGrpSpPr>
      <p:grpSpPr>
        <a:xfrm>
          <a:off x="0" y="0"/>
          <a:ext cx="0" cy="0"/>
          <a:chOff x="0" y="0"/>
          <a:chExt cx="0" cy="0"/>
        </a:xfrm>
      </p:grpSpPr>
      <p:pic>
        <p:nvPicPr>
          <p:cNvPr id="134" name="Google Shape;134;p53"/>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35" name="Google Shape;135;p53"/>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3"/>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3"/>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3"/>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953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39"/>
        <p:cNvGrpSpPr/>
        <p:nvPr/>
      </p:nvGrpSpPr>
      <p:grpSpPr>
        <a:xfrm>
          <a:off x="0" y="0"/>
          <a:ext cx="0" cy="0"/>
          <a:chOff x="0" y="0"/>
          <a:chExt cx="0" cy="0"/>
        </a:xfrm>
      </p:grpSpPr>
      <p:pic>
        <p:nvPicPr>
          <p:cNvPr id="140" name="Google Shape;140;p54"/>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1" name="Google Shape;141;p54"/>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4"/>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54"/>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4"/>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43969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solidFill>
        <a:effectLst/>
      </p:bgPr>
    </p:bg>
    <p:spTree>
      <p:nvGrpSpPr>
        <p:cNvPr id="1" name="Shape 145"/>
        <p:cNvGrpSpPr/>
        <p:nvPr/>
      </p:nvGrpSpPr>
      <p:grpSpPr>
        <a:xfrm>
          <a:off x="0" y="0"/>
          <a:ext cx="0" cy="0"/>
          <a:chOff x="0" y="0"/>
          <a:chExt cx="0" cy="0"/>
        </a:xfrm>
      </p:grpSpPr>
      <p:pic>
        <p:nvPicPr>
          <p:cNvPr id="146" name="Google Shape;146;p5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7" name="Google Shape;147;p55"/>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gradFill>
            <a:gsLst>
              <a:gs pos="0">
                <a:schemeClr val="dk2"/>
              </a:gs>
              <a:gs pos="50000">
                <a:srgbClr val="54809D"/>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55"/>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55"/>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5"/>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341401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151"/>
        <p:cNvGrpSpPr/>
        <p:nvPr/>
      </p:nvGrpSpPr>
      <p:grpSpPr>
        <a:xfrm>
          <a:off x="0" y="0"/>
          <a:ext cx="0" cy="0"/>
          <a:chOff x="0" y="0"/>
          <a:chExt cx="0" cy="0"/>
        </a:xfrm>
      </p:grpSpPr>
      <p:sp>
        <p:nvSpPr>
          <p:cNvPr id="152" name="Google Shape;152;p56"/>
          <p:cNvSpPr/>
          <p:nvPr/>
        </p:nvSpPr>
        <p:spPr>
          <a:xfrm>
            <a:off x="0" y="0"/>
            <a:ext cx="12192000" cy="6858000"/>
          </a:xfrm>
          <a:prstGeom prst="rect">
            <a:avLst/>
          </a:prstGeom>
          <a:gradFill>
            <a:gsLst>
              <a:gs pos="0">
                <a:schemeClr val="dk1"/>
              </a:gs>
              <a:gs pos="99000">
                <a:schemeClr val="dk2"/>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915125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53"/>
        <p:cNvGrpSpPr/>
        <p:nvPr/>
      </p:nvGrpSpPr>
      <p:grpSpPr>
        <a:xfrm>
          <a:off x="0" y="0"/>
          <a:ext cx="0" cy="0"/>
          <a:chOff x="0" y="0"/>
          <a:chExt cx="0" cy="0"/>
        </a:xfrm>
      </p:grpSpPr>
      <p:sp>
        <p:nvSpPr>
          <p:cNvPr id="154" name="Google Shape;154;p57"/>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65773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55"/>
        <p:cNvGrpSpPr/>
        <p:nvPr/>
      </p:nvGrpSpPr>
      <p:grpSpPr>
        <a:xfrm>
          <a:off x="0" y="0"/>
          <a:ext cx="0" cy="0"/>
          <a:chOff x="0" y="0"/>
          <a:chExt cx="0" cy="0"/>
        </a:xfrm>
      </p:grpSpPr>
      <p:sp>
        <p:nvSpPr>
          <p:cNvPr id="156" name="Google Shape;156;p5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34931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157"/>
        <p:cNvGrpSpPr/>
        <p:nvPr/>
      </p:nvGrpSpPr>
      <p:grpSpPr>
        <a:xfrm>
          <a:off x="0" y="0"/>
          <a:ext cx="0" cy="0"/>
          <a:chOff x="0" y="0"/>
          <a:chExt cx="0" cy="0"/>
        </a:xfrm>
      </p:grpSpPr>
      <p:sp>
        <p:nvSpPr>
          <p:cNvPr id="158" name="Google Shape;158;p59"/>
          <p:cNvSpPr/>
          <p:nvPr/>
        </p:nvSpPr>
        <p:spPr>
          <a:xfrm>
            <a:off x="0" y="0"/>
            <a:ext cx="12192000" cy="6199094"/>
          </a:xfrm>
          <a:prstGeom prst="rect">
            <a:avLst/>
          </a:prstGeom>
          <a:solidFill>
            <a:schemeClr val="accent6">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6232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9"/>
        <p:cNvGrpSpPr/>
        <p:nvPr/>
      </p:nvGrpSpPr>
      <p:grpSpPr>
        <a:xfrm>
          <a:off x="0" y="0"/>
          <a:ext cx="0" cy="0"/>
          <a:chOff x="0" y="0"/>
          <a:chExt cx="0" cy="0"/>
        </a:xfrm>
      </p:grpSpPr>
      <p:sp>
        <p:nvSpPr>
          <p:cNvPr id="160" name="Google Shape;160;p60"/>
          <p:cNvSpPr txBox="1">
            <a:spLocks noGrp="1"/>
          </p:cNvSpPr>
          <p:nvPr>
            <p:ph type="body" idx="1"/>
          </p:nvPr>
        </p:nvSpPr>
        <p:spPr>
          <a:xfrm>
            <a:off x="838200" y="1985962"/>
            <a:ext cx="10515600" cy="377570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2" name="Google Shape;162;p60"/>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63" name="Google Shape;163;p6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14182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99F3-506B-10B0-4277-F46DD4892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C408F-CFDE-F697-E0C8-D814583B5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5D91F-69E3-9AE2-3E37-CA7D09DFA56D}"/>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5" name="Footer Placeholder 4">
            <a:extLst>
              <a:ext uri="{FF2B5EF4-FFF2-40B4-BE49-F238E27FC236}">
                <a16:creationId xmlns:a16="http://schemas.microsoft.com/office/drawing/2014/main" id="{9BD2C0BB-47E1-54CE-D924-82378CBE0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6AC26-02EE-C11A-995B-52174744193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043188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1720-6CB4-8B9B-6934-BAAFC3625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22D84-2FFC-F7EA-83F9-D0FE3F0B0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DEBC0-0106-C6DC-A4AE-A07CEC078F5F}"/>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5" name="Footer Placeholder 4">
            <a:extLst>
              <a:ext uri="{FF2B5EF4-FFF2-40B4-BE49-F238E27FC236}">
                <a16:creationId xmlns:a16="http://schemas.microsoft.com/office/drawing/2014/main" id="{DCDB0AE7-A836-660C-03EE-D067946A3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C80E3-8C53-D453-EE59-E087AB64C55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012952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3F3-EE31-EBFF-390F-DCDA2A1A3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7D0E31-7B95-E132-3A88-8B540388B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FFC1C-1561-F180-A955-96979AA4740B}"/>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5" name="Footer Placeholder 4">
            <a:extLst>
              <a:ext uri="{FF2B5EF4-FFF2-40B4-BE49-F238E27FC236}">
                <a16:creationId xmlns:a16="http://schemas.microsoft.com/office/drawing/2014/main" id="{E04CA93E-DF22-082A-7CCB-31914A903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673E3-E364-4619-50C9-23DEA3FFE941}"/>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87150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2/28/2024</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B9E8-156D-1EC7-9B9F-4BFBAEBBC3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8722DD-F792-7A8F-BB22-C425E3B89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D9BC5-F4FE-C24F-91D2-72FB3F018A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F2231-9344-A18F-CBD3-3A51A16BC7BF}"/>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6" name="Footer Placeholder 5">
            <a:extLst>
              <a:ext uri="{FF2B5EF4-FFF2-40B4-BE49-F238E27FC236}">
                <a16:creationId xmlns:a16="http://schemas.microsoft.com/office/drawing/2014/main" id="{309A954B-B8C4-EE0E-78FE-6494E6F21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FA841-7949-3095-C17C-BA4F2AB7F9A6}"/>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6718981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7CD1-58A3-E9EC-B106-C8858714F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024E7C-5E32-B843-68B5-86C93ABE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33E880-481A-4A94-9463-FB6B5B64D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85747-F901-780F-EF55-EAA4A15085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E9E4D-53C7-E5F5-46D4-54940D212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884F24-38E2-42E7-5B4F-0EAE4396425E}"/>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8" name="Footer Placeholder 7">
            <a:extLst>
              <a:ext uri="{FF2B5EF4-FFF2-40B4-BE49-F238E27FC236}">
                <a16:creationId xmlns:a16="http://schemas.microsoft.com/office/drawing/2014/main" id="{F02D5E3A-8876-8DC7-1F1C-13AD575DD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204A6B-C463-0683-AE5E-779517F28DE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724037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B357-5A19-72EF-D447-772592CBEF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D3766-B0F4-7CB1-3121-658C226CE003}"/>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4" name="Footer Placeholder 3">
            <a:extLst>
              <a:ext uri="{FF2B5EF4-FFF2-40B4-BE49-F238E27FC236}">
                <a16:creationId xmlns:a16="http://schemas.microsoft.com/office/drawing/2014/main" id="{837A7E62-6319-D242-0E6D-AA47A2BB52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A2313-7131-C1BA-DD96-5CF3644D6BF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9441044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BFC51-D650-866F-A442-D1971B9E124D}"/>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3" name="Footer Placeholder 2">
            <a:extLst>
              <a:ext uri="{FF2B5EF4-FFF2-40B4-BE49-F238E27FC236}">
                <a16:creationId xmlns:a16="http://schemas.microsoft.com/office/drawing/2014/main" id="{86B9CC38-F98E-B7A1-5CA1-3D13DFF393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58C33-62D7-B2D3-F9ED-764DB2F217D1}"/>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394223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EB6C-B0A1-EDE5-49A5-3EB5BEB30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F7F4C-9236-C640-F40B-985127E2BE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15AA81-38EF-99B3-F6CC-F4FF33C70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4FE4B-4F2D-0253-0DA1-36D489F41933}"/>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6" name="Footer Placeholder 5">
            <a:extLst>
              <a:ext uri="{FF2B5EF4-FFF2-40B4-BE49-F238E27FC236}">
                <a16:creationId xmlns:a16="http://schemas.microsoft.com/office/drawing/2014/main" id="{20002D4F-D476-EA99-AA21-97B69D398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13818-0C84-E525-6211-7BF5F84F8700}"/>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197109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3B67-4BC0-1AA2-B205-0A4B8DB18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27961-7A66-8924-8D8E-C8B4ECFE0E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CDF6B3-943E-9B4B-8E70-0699B6CB3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247279-E6A0-E32B-D00F-B867538403B5}"/>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6" name="Footer Placeholder 5">
            <a:extLst>
              <a:ext uri="{FF2B5EF4-FFF2-40B4-BE49-F238E27FC236}">
                <a16:creationId xmlns:a16="http://schemas.microsoft.com/office/drawing/2014/main" id="{B2B1A9F5-8030-9A0E-AFF9-71EC3BC74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57D82-AB77-FEC0-2120-EBC50D470DF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671376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37E8-E8F6-0D44-8213-BF58E4671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C4CF5-0C17-15C0-A139-19CF6510E7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4ACF3-7BF3-0AAA-7330-1D97643B52A4}"/>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5" name="Footer Placeholder 4">
            <a:extLst>
              <a:ext uri="{FF2B5EF4-FFF2-40B4-BE49-F238E27FC236}">
                <a16:creationId xmlns:a16="http://schemas.microsoft.com/office/drawing/2014/main" id="{0C8D7CFD-E4C5-B5BD-36A7-28B26C470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2D5E0-7129-D7C6-945C-935D3E7F285E}"/>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1366511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6077D8-57C3-E838-3447-8FE321F476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F7EAD4-B705-211D-B7DF-AC7FD7A2F3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DAB79-E986-F09C-A33B-E2049DD91977}"/>
              </a:ext>
            </a:extLst>
          </p:cNvPr>
          <p:cNvSpPr>
            <a:spLocks noGrp="1"/>
          </p:cNvSpPr>
          <p:nvPr>
            <p:ph type="dt" sz="half" idx="10"/>
          </p:nvPr>
        </p:nvSpPr>
        <p:spPr/>
        <p:txBody>
          <a:bodyPr/>
          <a:lstStyle/>
          <a:p>
            <a:fld id="{31D79C3F-AFED-439F-993E-4AB92C52AF06}" type="datetimeFigureOut">
              <a:rPr lang="en-US" smtClean="0"/>
              <a:t>2/28/2024</a:t>
            </a:fld>
            <a:endParaRPr lang="en-US"/>
          </a:p>
        </p:txBody>
      </p:sp>
      <p:sp>
        <p:nvSpPr>
          <p:cNvPr id="5" name="Footer Placeholder 4">
            <a:extLst>
              <a:ext uri="{FF2B5EF4-FFF2-40B4-BE49-F238E27FC236}">
                <a16:creationId xmlns:a16="http://schemas.microsoft.com/office/drawing/2014/main" id="{496E105E-51F6-85C1-05D9-0916ADA6F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077D6-97B0-CBB0-F558-D92F448892D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589199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415600" y="593367"/>
            <a:ext cx="11360800" cy="763600"/>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txBox="1">
            <a:spLocks noGrp="1"/>
          </p:cNvSpPr>
          <p:nvPr>
            <p:ph type="body" idx="1"/>
          </p:nvPr>
        </p:nvSpPr>
        <p:spPr>
          <a:xfrm>
            <a:off x="415600" y="1536633"/>
            <a:ext cx="11360800" cy="4555200"/>
          </a:xfrm>
          <a:prstGeom prst="rect">
            <a:avLst/>
          </a:prstGeom>
          <a:noFill/>
          <a:ln>
            <a:noFill/>
          </a:ln>
        </p:spPr>
        <p:txBody>
          <a:bodyPr spcFirstLastPara="1" wrap="square" lIns="45700" tIns="45700" rIns="45700" bIns="45700" anchor="t" anchorCtr="0">
            <a:noAutofit/>
          </a:bodyPr>
          <a:lstStyle>
            <a:lvl1pPr marL="609585" lvl="0" indent="-304792" algn="l">
              <a:lnSpc>
                <a:spcPct val="120000"/>
              </a:lnSpc>
              <a:spcBef>
                <a:spcPts val="0"/>
              </a:spcBef>
              <a:spcAft>
                <a:spcPts val="0"/>
              </a:spcAft>
              <a:buSzPts val="1400"/>
              <a:buNone/>
              <a:defRPr/>
            </a:lvl1pPr>
            <a:lvl2pPr marL="1219170" lvl="1" indent="-304792" algn="l">
              <a:lnSpc>
                <a:spcPct val="120000"/>
              </a:lnSpc>
              <a:spcBef>
                <a:spcPts val="0"/>
              </a:spcBef>
              <a:spcAft>
                <a:spcPts val="0"/>
              </a:spcAft>
              <a:buSzPts val="1400"/>
              <a:buNone/>
              <a:defRPr/>
            </a:lvl2pPr>
            <a:lvl3pPr marL="1828754" lvl="2" indent="-304792" algn="l">
              <a:lnSpc>
                <a:spcPct val="120000"/>
              </a:lnSpc>
              <a:spcBef>
                <a:spcPts val="0"/>
              </a:spcBef>
              <a:spcAft>
                <a:spcPts val="0"/>
              </a:spcAft>
              <a:buSzPts val="1400"/>
              <a:buNone/>
              <a:defRPr/>
            </a:lvl3pPr>
            <a:lvl4pPr marL="2438339" lvl="3" indent="-304792" algn="l">
              <a:lnSpc>
                <a:spcPct val="120000"/>
              </a:lnSpc>
              <a:spcBef>
                <a:spcPts val="0"/>
              </a:spcBef>
              <a:spcAft>
                <a:spcPts val="0"/>
              </a:spcAft>
              <a:buSzPts val="1400"/>
              <a:buNone/>
              <a:defRPr/>
            </a:lvl4pPr>
            <a:lvl5pPr marL="3047924" lvl="4" indent="-304792" algn="l">
              <a:lnSpc>
                <a:spcPct val="120000"/>
              </a:lnSpc>
              <a:spcBef>
                <a:spcPts val="0"/>
              </a:spcBef>
              <a:spcAft>
                <a:spcPts val="0"/>
              </a:spcAft>
              <a:buSzPts val="1400"/>
              <a:buNone/>
              <a:defRPr/>
            </a:lvl5pPr>
            <a:lvl6pPr marL="3657509" lvl="5" indent="-304792" algn="l">
              <a:lnSpc>
                <a:spcPct val="120000"/>
              </a:lnSpc>
              <a:spcBef>
                <a:spcPts val="0"/>
              </a:spcBef>
              <a:spcAft>
                <a:spcPts val="0"/>
              </a:spcAft>
              <a:buSzPts val="1400"/>
              <a:buNone/>
              <a:defRPr/>
            </a:lvl6pPr>
            <a:lvl7pPr marL="4267093" lvl="6" indent="-304792" algn="l">
              <a:lnSpc>
                <a:spcPct val="120000"/>
              </a:lnSpc>
              <a:spcBef>
                <a:spcPts val="0"/>
              </a:spcBef>
              <a:spcAft>
                <a:spcPts val="0"/>
              </a:spcAft>
              <a:buSzPts val="1400"/>
              <a:buNone/>
              <a:defRPr/>
            </a:lvl7pPr>
            <a:lvl8pPr marL="4876678" lvl="7" indent="-304792" algn="l">
              <a:lnSpc>
                <a:spcPct val="120000"/>
              </a:lnSpc>
              <a:spcBef>
                <a:spcPts val="0"/>
              </a:spcBef>
              <a:spcAft>
                <a:spcPts val="0"/>
              </a:spcAft>
              <a:buSzPts val="1400"/>
              <a:buNone/>
              <a:defRPr/>
            </a:lvl8pPr>
            <a:lvl9pPr marL="5486263" lvl="8" indent="-304792" algn="l">
              <a:lnSpc>
                <a:spcPct val="120000"/>
              </a:lnSpc>
              <a:spcBef>
                <a:spcPts val="0"/>
              </a:spcBef>
              <a:spcAft>
                <a:spcPts val="0"/>
              </a:spcAft>
              <a:buSzPts val="1400"/>
              <a:buNone/>
              <a:defRPr/>
            </a:lvl9pPr>
          </a:lstStyle>
          <a:p>
            <a:endParaRPr/>
          </a:p>
        </p:txBody>
      </p:sp>
      <p:sp>
        <p:nvSpPr>
          <p:cNvPr id="68" name="Google Shape;68;p74"/>
          <p:cNvSpPr txBox="1">
            <a:spLocks noGrp="1"/>
          </p:cNvSpPr>
          <p:nvPr>
            <p:ph type="sldNum" idx="12"/>
          </p:nvPr>
        </p:nvSpPr>
        <p:spPr>
          <a:xfrm>
            <a:off x="11296611" y="6217623"/>
            <a:ext cx="731600" cy="524800"/>
          </a:xfrm>
          <a:prstGeom prst="rect">
            <a:avLst/>
          </a:prstGeom>
          <a:noFill/>
          <a:ln>
            <a:noFill/>
          </a:ln>
        </p:spPr>
        <p:txBody>
          <a:bodyPr spcFirstLastPara="1" wrap="square" lIns="34250" tIns="34250" rIns="34250" bIns="34250" anchor="ctr" anchorCtr="0">
            <a:noAutofit/>
          </a:bodyPr>
          <a:lstStyle>
            <a:lvl1pPr marL="16933" marR="0" lvl="0"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1pPr>
            <a:lvl2pPr marL="16933" marR="0" lvl="1"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2pPr>
            <a:lvl3pPr marL="16933" marR="0" lvl="2"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3pPr>
            <a:lvl4pPr marL="16933" marR="0" lvl="3"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4pPr>
            <a:lvl5pPr marL="16933" marR="0" lvl="4"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5pPr>
            <a:lvl6pPr marL="16933" marR="0" lvl="5"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6pPr>
            <a:lvl7pPr marL="16933" marR="0" lvl="6"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7pPr>
            <a:lvl8pPr marL="16933" marR="0" lvl="7"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8pPr>
            <a:lvl9pPr marL="16933" marR="0" lvl="8" indent="-16933" algn="r">
              <a:lnSpc>
                <a:spcPct val="100000"/>
              </a:lnSpc>
              <a:spcBef>
                <a:spcPts val="0"/>
              </a:spcBef>
              <a:spcAft>
                <a:spcPts val="0"/>
              </a:spcAft>
              <a:buClr>
                <a:srgbClr val="8F8F8F"/>
              </a:buClr>
              <a:buSzPts val="900"/>
              <a:buFont typeface="Source Sans Pro"/>
              <a:buNone/>
              <a:defRPr sz="1200" b="0" i="0" u="none" strike="noStrike" cap="none">
                <a:solidFill>
                  <a:srgbClr val="8F8F8F"/>
                </a:solidFill>
                <a:latin typeface="Mada"/>
                <a:ea typeface="Mada"/>
                <a:cs typeface="Mada"/>
                <a:sym typeface="Mada"/>
              </a:defRPr>
            </a:lvl9pPr>
          </a:lstStyle>
          <a:p>
            <a:pPr marL="16933" marR="0" lvl="0" indent="-16933" algn="r" defTabSz="914400" rtl="0" eaLnBrk="1" fontAlgn="auto" latinLnBrk="0" hangingPunct="1">
              <a:lnSpc>
                <a:spcPct val="100000"/>
              </a:lnSpc>
              <a:spcBef>
                <a:spcPts val="0"/>
              </a:spcBef>
              <a:spcAft>
                <a:spcPts val="0"/>
              </a:spcAft>
              <a:buClr>
                <a:srgbClr val="8F8F8F"/>
              </a:buClr>
              <a:buSzPts val="900"/>
              <a:buFont typeface="Source Sans Pro"/>
              <a:buNone/>
              <a:tabLst/>
              <a:defRPr/>
            </a:pPr>
            <a:fld id="{00000000-1234-1234-1234-123412341234}" type="slidenum">
              <a:rPr kumimoji="0" lang="en-US" sz="1200" b="0" i="0" u="none" strike="noStrike" kern="1200" cap="none" spc="0" normalizeH="0" baseline="0" noProof="0" smtClean="0">
                <a:ln>
                  <a:noFill/>
                </a:ln>
                <a:solidFill>
                  <a:srgbClr val="8F8F8F"/>
                </a:solidFill>
                <a:effectLst/>
                <a:uLnTx/>
                <a:uFillTx/>
                <a:latin typeface="Mada"/>
                <a:sym typeface="Mada"/>
              </a:rPr>
              <a:pPr marL="16933" marR="0" lvl="0" indent="-16933" algn="r" defTabSz="914400" rtl="0" eaLnBrk="1" fontAlgn="auto" latinLnBrk="0" hangingPunct="1">
                <a:lnSpc>
                  <a:spcPct val="100000"/>
                </a:lnSpc>
                <a:spcBef>
                  <a:spcPts val="0"/>
                </a:spcBef>
                <a:spcAft>
                  <a:spcPts val="0"/>
                </a:spcAft>
                <a:buClr>
                  <a:srgbClr val="8F8F8F"/>
                </a:buClr>
                <a:buSzPts val="900"/>
                <a:buFont typeface="Source Sans Pro"/>
                <a:buNone/>
                <a:tabLst/>
                <a:defRPr/>
              </a:pPr>
              <a:t>‹#›</a:t>
            </a:fld>
            <a:endParaRPr kumimoji="0" lang="en-US" sz="1200" b="0" i="0" u="none" strike="noStrike" kern="1200" cap="none" spc="0" normalizeH="0" baseline="0" noProof="0">
              <a:ln>
                <a:noFill/>
              </a:ln>
              <a:solidFill>
                <a:srgbClr val="8F8F8F"/>
              </a:solidFill>
              <a:effectLst/>
              <a:uLnTx/>
              <a:uFillTx/>
              <a:latin typeface="Mada"/>
              <a:sym typeface="Mada"/>
            </a:endParaRPr>
          </a:p>
        </p:txBody>
      </p:sp>
    </p:spTree>
    <p:extLst>
      <p:ext uri="{BB962C8B-B14F-4D97-AF65-F5344CB8AC3E}">
        <p14:creationId xmlns:p14="http://schemas.microsoft.com/office/powerpoint/2010/main" val="3193393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D16316ED-5055-E296-0E37-FB17A40E237B}"/>
              </a:ext>
            </a:extLst>
          </p:cNvPr>
          <p:cNvSpPr>
            <a:spLocks noChangeAspect="1"/>
          </p:cNvSpPr>
          <p:nvPr userDrawn="1"/>
        </p:nvSpPr>
        <p:spPr>
          <a:xfrm>
            <a:off x="-980456" y="1587083"/>
            <a:ext cx="7175170" cy="7498080"/>
          </a:xfrm>
          <a:custGeom>
            <a:avLst/>
            <a:gdLst>
              <a:gd name="connsiteX0" fmla="*/ 1958904 w 7175170"/>
              <a:gd name="connsiteY0" fmla="*/ 7197687 h 7498080"/>
              <a:gd name="connsiteX1" fmla="*/ 4898200 w 7175170"/>
              <a:gd name="connsiteY1" fmla="*/ 7197687 h 7498080"/>
              <a:gd name="connsiteX2" fmla="*/ 4885426 w 7175170"/>
              <a:gd name="connsiteY2" fmla="*/ 7203462 h 7498080"/>
              <a:gd name="connsiteX3" fmla="*/ 3426130 w 7175170"/>
              <a:gd name="connsiteY3" fmla="*/ 7498080 h 7498080"/>
              <a:gd name="connsiteX4" fmla="*/ 2104855 w 7175170"/>
              <a:gd name="connsiteY4" fmla="*/ 7258619 h 7498080"/>
              <a:gd name="connsiteX5" fmla="*/ 0 w 7175170"/>
              <a:gd name="connsiteY5" fmla="*/ 5270916 h 7498080"/>
              <a:gd name="connsiteX6" fmla="*/ 294656 w 7175170"/>
              <a:gd name="connsiteY6" fmla="*/ 5270916 h 7498080"/>
              <a:gd name="connsiteX7" fmla="*/ 294656 w 7175170"/>
              <a:gd name="connsiteY7" fmla="*/ 5810027 h 7498080"/>
              <a:gd name="connsiteX8" fmla="*/ 168167 w 7175170"/>
              <a:gd name="connsiteY8" fmla="*/ 5605329 h 7498080"/>
              <a:gd name="connsiteX9" fmla="*/ 46786 w 7175170"/>
              <a:gd name="connsiteY9" fmla="*/ 5374404 h 7498080"/>
              <a:gd name="connsiteX10" fmla="*/ 3426130 w 7175170"/>
              <a:gd name="connsiteY10" fmla="*/ 0 h 7498080"/>
              <a:gd name="connsiteX11" fmla="*/ 7175170 w 7175170"/>
              <a:gd name="connsiteY11" fmla="*/ 3749040 h 7498080"/>
              <a:gd name="connsiteX12" fmla="*/ 6880552 w 7175170"/>
              <a:gd name="connsiteY12" fmla="*/ 5208336 h 7498080"/>
              <a:gd name="connsiteX13" fmla="*/ 6850406 w 7175170"/>
              <a:gd name="connsiteY13" fmla="*/ 5270916 h 7498080"/>
              <a:gd name="connsiteX14" fmla="*/ 858456 w 7175170"/>
              <a:gd name="connsiteY14" fmla="*/ 5270916 h 7498080"/>
              <a:gd name="connsiteX15" fmla="*/ 858456 w 7175170"/>
              <a:gd name="connsiteY15" fmla="*/ 1022362 h 7498080"/>
              <a:gd name="connsiteX16" fmla="*/ 1041392 w 7175170"/>
              <a:gd name="connsiteY16" fmla="*/ 856099 h 7498080"/>
              <a:gd name="connsiteX17" fmla="*/ 3426130 w 7175170"/>
              <a:gd name="connsiteY17"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5170" h="7498080">
                <a:moveTo>
                  <a:pt x="1958904" y="7197687"/>
                </a:moveTo>
                <a:lnTo>
                  <a:pt x="4898200" y="7197687"/>
                </a:lnTo>
                <a:lnTo>
                  <a:pt x="4885426" y="7203462"/>
                </a:lnTo>
                <a:cubicBezTo>
                  <a:pt x="4436897" y="7393174"/>
                  <a:pt x="3943765" y="7498080"/>
                  <a:pt x="3426130" y="7498080"/>
                </a:cubicBezTo>
                <a:cubicBezTo>
                  <a:pt x="2961068" y="7498080"/>
                  <a:pt x="2515784" y="7413401"/>
                  <a:pt x="2104855" y="7258619"/>
                </a:cubicBezTo>
                <a:close/>
                <a:moveTo>
                  <a:pt x="0" y="5270916"/>
                </a:moveTo>
                <a:lnTo>
                  <a:pt x="294656" y="5270916"/>
                </a:lnTo>
                <a:lnTo>
                  <a:pt x="294656" y="5810027"/>
                </a:lnTo>
                <a:lnTo>
                  <a:pt x="168167" y="5605329"/>
                </a:lnTo>
                <a:cubicBezTo>
                  <a:pt x="125127" y="5529953"/>
                  <a:pt x="84628" y="5452939"/>
                  <a:pt x="46786" y="5374404"/>
                </a:cubicBezTo>
                <a:close/>
                <a:moveTo>
                  <a:pt x="3426130" y="0"/>
                </a:moveTo>
                <a:cubicBezTo>
                  <a:pt x="5496668" y="0"/>
                  <a:pt x="7175170" y="1678502"/>
                  <a:pt x="7175170" y="3749040"/>
                </a:cubicBezTo>
                <a:cubicBezTo>
                  <a:pt x="7175170" y="4266675"/>
                  <a:pt x="7070264" y="4759807"/>
                  <a:pt x="6880552" y="5208336"/>
                </a:cubicBezTo>
                <a:lnTo>
                  <a:pt x="6850406" y="5270916"/>
                </a:lnTo>
                <a:lnTo>
                  <a:pt x="858456" y="5270916"/>
                </a:lnTo>
                <a:lnTo>
                  <a:pt x="858456" y="1022362"/>
                </a:lnTo>
                <a:lnTo>
                  <a:pt x="1041392" y="856099"/>
                </a:lnTo>
                <a:cubicBezTo>
                  <a:pt x="1689447" y="321276"/>
                  <a:pt x="2520270" y="0"/>
                  <a:pt x="3426130" y="0"/>
                </a:cubicBezTo>
                <a:close/>
              </a:path>
            </a:pathLst>
          </a:custGeom>
          <a:blipFill dpi="0" rotWithShape="1">
            <a:blip r:embed="rId2"/>
            <a:srcRect/>
            <a:stretch>
              <a:fillRect l="13415" t="-24390" r="-13415" b="243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3"/>
          <a:stretch>
            <a:fillRect/>
          </a:stretch>
        </p:blipFill>
        <p:spPr>
          <a:xfrm>
            <a:off x="976982" y="4399301"/>
            <a:ext cx="3181384" cy="1743224"/>
          </a:xfrm>
          <a:prstGeom prst="rect">
            <a:avLst/>
          </a:prstGeom>
          <a:effectLst>
            <a:outerShdw blurRad="50800" dist="50800" dir="5400000" algn="ctr" rotWithShape="0">
              <a:srgbClr val="000000">
                <a:alpha val="69146"/>
              </a:srgbClr>
            </a:outerShdw>
          </a:effectLst>
        </p:spPr>
      </p:pic>
      <p:sp>
        <p:nvSpPr>
          <p:cNvPr id="8" name="Title 1"/>
          <p:cNvSpPr>
            <a:spLocks noGrp="1"/>
          </p:cNvSpPr>
          <p:nvPr>
            <p:ph type="ctrTitle"/>
          </p:nvPr>
        </p:nvSpPr>
        <p:spPr>
          <a:xfrm>
            <a:off x="402771" y="276166"/>
            <a:ext cx="11430000" cy="1373070"/>
          </a:xfrm>
        </p:spPr>
        <p:txBody>
          <a:bodyPr>
            <a:normAutofit/>
          </a:bodyPr>
          <a:lstStyle>
            <a:lvl1pPr algn="r">
              <a:defRPr sz="5400">
                <a:solidFill>
                  <a:srgbClr val="F78F1C"/>
                </a:solidFill>
              </a:defRPr>
            </a:lvl1pPr>
          </a:lstStyle>
          <a:p>
            <a:r>
              <a:rPr lang="en-US" sz="4800">
                <a:latin typeface="Arial Black" panose="020B0A04020102020204" pitchFamily="34" charset="0"/>
              </a:rPr>
              <a:t>Click to edit Master title style</a:t>
            </a:r>
          </a:p>
        </p:txBody>
      </p:sp>
      <p:sp>
        <p:nvSpPr>
          <p:cNvPr id="9" name="Subtitle 2"/>
          <p:cNvSpPr>
            <a:spLocks noGrp="1"/>
          </p:cNvSpPr>
          <p:nvPr>
            <p:ph type="subTitle" idx="1"/>
          </p:nvPr>
        </p:nvSpPr>
        <p:spPr>
          <a:xfrm>
            <a:off x="5214257" y="2109551"/>
            <a:ext cx="6618514" cy="1798420"/>
          </a:xfrm>
        </p:spPr>
        <p:txBody>
          <a:bodyPr/>
          <a:lstStyle>
            <a:lvl1pPr algn="r">
              <a:defRPr>
                <a:solidFill>
                  <a:srgbClr val="00A0AF"/>
                </a:solidFill>
              </a:defRPr>
            </a:lvl1pPr>
          </a:lstStyle>
          <a:p>
            <a:pPr>
              <a:lnSpc>
                <a:spcPct val="100000"/>
              </a:lnSpc>
              <a:spcBef>
                <a:spcPts val="0"/>
              </a:spcBef>
            </a:pPr>
            <a:r>
              <a:rPr lang="en-US" b="1"/>
              <a:t>Click to edit Master subtitle style</a:t>
            </a:r>
          </a:p>
        </p:txBody>
      </p:sp>
    </p:spTree>
    <p:extLst>
      <p:ext uri="{BB962C8B-B14F-4D97-AF65-F5344CB8AC3E}">
        <p14:creationId xmlns:p14="http://schemas.microsoft.com/office/powerpoint/2010/main" val="2380488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2/28/2024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2/28/2024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2/28/2024</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2/28/2024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838200" y="1825625"/>
            <a:ext cx="10515600" cy="386006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0"/>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16" name="Google Shape;16;p40"/>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
        <p:nvSpPr>
          <p:cNvPr id="17" name="Google Shape;17;p40"/>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2"/>
          </a:solidFill>
          <a:ln>
            <a:noFill/>
          </a:ln>
        </p:spPr>
      </p:sp>
      <p:sp>
        <p:nvSpPr>
          <p:cNvPr id="18" name="Google Shape;18;p40"/>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19" name="Google Shape;19;p40"/>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0" name="Google Shape;20;p40"/>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rgbClr val="FFFFFF"/>
                </a:solidFill>
                <a:latin typeface="Arial"/>
                <a:ea typeface="Arial"/>
                <a:cs typeface="Arial"/>
                <a:sym typeface="Arial"/>
              </a:rPr>
              <a:t>OVERDOSE RESPONSE STRATEGY          </a:t>
            </a:r>
            <a:r>
              <a:rPr lang="en-US" sz="1600" b="0" i="0" u="none" strike="noStrike" cap="none">
                <a:solidFill>
                  <a:schemeClr val="accent6"/>
                </a:solidFill>
                <a:latin typeface="Arial"/>
                <a:ea typeface="Arial"/>
                <a:cs typeface="Arial"/>
                <a:sym typeface="Arial"/>
              </a:rPr>
              <a:t>PUBLIC HEALTH  </a:t>
            </a:r>
            <a:r>
              <a:rPr lang="en-US" sz="1600" b="0" i="0" u="none" strike="noStrike" cap="none">
                <a:solidFill>
                  <a:schemeClr val="accent1"/>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accent6"/>
                </a:solidFill>
                <a:latin typeface="Arial"/>
                <a:ea typeface="Arial"/>
                <a:cs typeface="Arial"/>
                <a:sym typeface="Arial"/>
              </a:rPr>
              <a:t>PUBLIC SAFETY </a:t>
            </a:r>
            <a:r>
              <a:rPr lang="en-US" sz="1600" b="0" i="0" u="none" strike="noStrike" cap="none">
                <a:solidFill>
                  <a:schemeClr val="accent1"/>
                </a:solidFill>
                <a:latin typeface="Arial"/>
                <a:ea typeface="Arial"/>
                <a:cs typeface="Arial"/>
                <a:sym typeface="Arial"/>
              </a:rPr>
              <a:t> |  </a:t>
            </a:r>
            <a:r>
              <a:rPr lang="en-US" sz="1600" b="0" i="0" u="none" strike="noStrike" cap="none">
                <a:solidFill>
                  <a:schemeClr val="accent6"/>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21" name="Google Shape;21;p40"/>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88366175"/>
      </p:ext>
    </p:extLst>
  </p:cSld>
  <p:clrMap bg1="lt1" tx1="dk1" bg2="dk2" tx2="lt2" accent1="accent1" accent2="accent2" accent3="accent3" accent4="accent4" accent5="accent5" accent6="accent6" hlink="hlink" folHlink="folHlink"/>
  <p:sldLayoutIdLst>
    <p:sldLayoutId id="2147483928" r:id="rId1"/>
    <p:sldLayoutId id="2147483929" r:id="rId2"/>
    <p:sldLayoutId id="2147483931" r:id="rId3"/>
    <p:sldLayoutId id="2147483932" r:id="rId4"/>
    <p:sldLayoutId id="2147483933" r:id="rId5"/>
    <p:sldLayoutId id="2147483934"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93C28-37D2-76E4-E7E4-7EBD348BB2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86823A-CE7D-4C09-6740-6D1854DD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03A02-C9E4-97EE-B1B4-8DCAF2907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9C3F-AFED-439F-993E-4AB92C52AF06}" type="datetimeFigureOut">
              <a:rPr lang="en-US" smtClean="0"/>
              <a:t>2/28/2024</a:t>
            </a:fld>
            <a:endParaRPr lang="en-US"/>
          </a:p>
        </p:txBody>
      </p:sp>
      <p:sp>
        <p:nvSpPr>
          <p:cNvPr id="5" name="Footer Placeholder 4">
            <a:extLst>
              <a:ext uri="{FF2B5EF4-FFF2-40B4-BE49-F238E27FC236}">
                <a16:creationId xmlns:a16="http://schemas.microsoft.com/office/drawing/2014/main" id="{5E749E26-1A01-A763-2142-48E7B6C3A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8FB11E-BFE4-0C0C-A483-0F32C60D9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3A422-1D58-4193-A4FA-32225EB9DB3F}" type="slidenum">
              <a:rPr lang="en-US" smtClean="0"/>
              <a:t>‹#›</a:t>
            </a:fld>
            <a:endParaRPr lang="en-US"/>
          </a:p>
        </p:txBody>
      </p:sp>
    </p:spTree>
    <p:extLst>
      <p:ext uri="{BB962C8B-B14F-4D97-AF65-F5344CB8AC3E}">
        <p14:creationId xmlns:p14="http://schemas.microsoft.com/office/powerpoint/2010/main" val="424328132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24830-8569-456B-BFAB-55022A06B194}"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9024-31DC-4851-9F85-91E91F71B544}" type="slidenum">
              <a:rPr lang="en-US" smtClean="0"/>
              <a:t>‹#›</a:t>
            </a:fld>
            <a:endParaRPr lang="en-US"/>
          </a:p>
        </p:txBody>
      </p:sp>
    </p:spTree>
    <p:extLst>
      <p:ext uri="{BB962C8B-B14F-4D97-AF65-F5344CB8AC3E}">
        <p14:creationId xmlns:p14="http://schemas.microsoft.com/office/powerpoint/2010/main" val="31301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9" r:id="rId6"/>
    <p:sldLayoutId id="2147483980" r:id="rId7"/>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147E817-B283-49F5-8200-7BFDF2A855AA}" type="datetimeFigureOut">
              <a:rPr lang="en-US" smtClean="0"/>
              <a:t>2/28/2024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B1A179C-1A94-4B69-AD5B-EBDE3E4EF2B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94069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9.xml"/><Relationship Id="rId1" Type="http://schemas.openxmlformats.org/officeDocument/2006/relationships/tags" Target="../tags/tag2.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4.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0.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mailto:opioidabatement@coj.net"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2" Type="http://schemas.openxmlformats.org/officeDocument/2006/relationships/hyperlink" Target="mailto:Morgan.Pinchin@claycountygov.com" TargetMode="Externa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2.png"/><Relationship Id="rId7"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4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4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88.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4.png"/><Relationship Id="rId1" Type="http://schemas.openxmlformats.org/officeDocument/2006/relationships/slideLayout" Target="../slideLayouts/slideLayout8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8.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8.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8.xml"/><Relationship Id="rId5" Type="http://schemas.openxmlformats.org/officeDocument/2006/relationships/image" Target="../media/image100.png"/><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88.xml"/><Relationship Id="rId5" Type="http://schemas.openxmlformats.org/officeDocument/2006/relationships/image" Target="../media/image103.png"/><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98.xml"/><Relationship Id="rId5" Type="http://schemas.microsoft.com/office/2007/relationships/hdphoto" Target="../media/hdphoto2.wdp"/><Relationship Id="rId4"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88.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8.xml"/></Relationships>
</file>

<file path=ppt/slides/_rels/slide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3.jpeg"/><Relationship Id="rId1" Type="http://schemas.openxmlformats.org/officeDocument/2006/relationships/slideLayout" Target="../slideLayouts/slideLayout55.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80607" y="1298448"/>
            <a:ext cx="3847930" cy="1424359"/>
          </a:xfrm>
        </p:spPr>
        <p:txBody>
          <a:bodyPr>
            <a:normAutofit/>
          </a:bodyPr>
          <a:lstStyle/>
          <a:p>
            <a:r>
              <a:rPr lang="en-US" sz="5400"/>
              <a:t>Duval DEN</a:t>
            </a:r>
            <a:endParaRPr lang="en-US" sz="500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3600">
                <a:solidFill>
                  <a:schemeClr val="bg1"/>
                </a:solidFill>
              </a:rPr>
              <a:t>January 24, 2024 </a:t>
            </a:r>
          </a:p>
          <a:p>
            <a:pPr algn="r"/>
            <a:endParaRPr lang="en-US" sz="360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A8B5-2FFD-33F5-77BF-975D9E06C340}"/>
              </a:ext>
            </a:extLst>
          </p:cNvPr>
          <p:cNvSpPr>
            <a:spLocks noGrp="1"/>
          </p:cNvSpPr>
          <p:nvPr>
            <p:ph type="title"/>
          </p:nvPr>
        </p:nvSpPr>
        <p:spPr/>
        <p:txBody>
          <a:bodyPr/>
          <a:lstStyle/>
          <a:p>
            <a:pPr algn="ctr"/>
            <a:r>
              <a:rPr lang="en-US">
                <a:solidFill>
                  <a:schemeClr val="accent1"/>
                </a:solidFill>
                <a:latin typeface="Merriweather" panose="00000500000000000000" pitchFamily="2" charset="0"/>
              </a:rPr>
              <a:t>Bringing Attention to the </a:t>
            </a:r>
            <a:br>
              <a:rPr lang="en-US">
                <a:solidFill>
                  <a:schemeClr val="accent1"/>
                </a:solidFill>
                <a:latin typeface="Merriweather" panose="00000500000000000000" pitchFamily="2" charset="0"/>
              </a:rPr>
            </a:br>
            <a:r>
              <a:rPr lang="en-US">
                <a:solidFill>
                  <a:schemeClr val="accent1"/>
                </a:solidFill>
                <a:latin typeface="Merriweather" panose="00000500000000000000" pitchFamily="2" charset="0"/>
              </a:rPr>
              <a:t>Youth’s Voice</a:t>
            </a:r>
          </a:p>
        </p:txBody>
      </p:sp>
      <p:sp>
        <p:nvSpPr>
          <p:cNvPr id="3" name="Content Placeholder 2">
            <a:extLst>
              <a:ext uri="{FF2B5EF4-FFF2-40B4-BE49-F238E27FC236}">
                <a16:creationId xmlns:a16="http://schemas.microsoft.com/office/drawing/2014/main" id="{1C663F97-BE0F-53EF-2AC7-279397D3580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3128C71-4608-A0AA-7813-3BCE4C5BE860}"/>
              </a:ext>
            </a:extLst>
          </p:cNvPr>
          <p:cNvPicPr>
            <a:picLocks noChangeAspect="1"/>
          </p:cNvPicPr>
          <p:nvPr/>
        </p:nvPicPr>
        <p:blipFill rotWithShape="1">
          <a:blip r:embed="rId2"/>
          <a:srcRect l="28710" t="24652" r="14032" b="28889"/>
          <a:stretch/>
        </p:blipFill>
        <p:spPr>
          <a:xfrm>
            <a:off x="779208" y="1825625"/>
            <a:ext cx="10636045" cy="4854334"/>
          </a:xfrm>
          <a:prstGeom prst="rect">
            <a:avLst/>
          </a:prstGeom>
        </p:spPr>
      </p:pic>
    </p:spTree>
    <p:extLst>
      <p:ext uri="{BB962C8B-B14F-4D97-AF65-F5344CB8AC3E}">
        <p14:creationId xmlns:p14="http://schemas.microsoft.com/office/powerpoint/2010/main" val="71814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3296846-D425-8966-919F-B44B5CEDDC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3207"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9D5E4-FDB6-E42C-AEA3-2683B2F1B11F}"/>
              </a:ext>
            </a:extLst>
          </p:cNvPr>
          <p:cNvSpPr txBox="1"/>
          <p:nvPr/>
        </p:nvSpPr>
        <p:spPr>
          <a:xfrm>
            <a:off x="1644536" y="1730779"/>
            <a:ext cx="3881193" cy="1384995"/>
          </a:xfrm>
          <a:prstGeom prst="rect">
            <a:avLst/>
          </a:prstGeom>
          <a:noFill/>
        </p:spPr>
        <p:txBody>
          <a:bodyPr wrap="square">
            <a:spAutoFit/>
          </a:bodyPr>
          <a:lstStyle/>
          <a:p>
            <a:pPr algn="ctr" fontAlgn="base"/>
            <a:r>
              <a:rPr lang="en-US" sz="2800" b="1" i="0" u="none" strike="noStrike">
                <a:solidFill>
                  <a:srgbClr val="E09900"/>
                </a:solidFill>
                <a:effectLst/>
                <a:latin typeface="Source Sans Pro" panose="020B0503030403020204" pitchFamily="34" charset="0"/>
              </a:rPr>
              <a:t>Collegiat</a:t>
            </a:r>
            <a:r>
              <a:rPr lang="en-US" sz="2800" b="1">
                <a:solidFill>
                  <a:srgbClr val="E09900"/>
                </a:solidFill>
                <a:latin typeface="Source Sans Pro" panose="020B0503030403020204" pitchFamily="34" charset="0"/>
              </a:rPr>
              <a:t>e Recovery Week</a:t>
            </a:r>
            <a:endParaRPr lang="en-US" sz="2800" b="1" i="0" u="none" strike="noStrike">
              <a:solidFill>
                <a:srgbClr val="E09900"/>
              </a:solidFill>
              <a:effectLst/>
              <a:latin typeface="Source Sans Pro" panose="020B0503030403020204" pitchFamily="34" charset="0"/>
            </a:endParaRPr>
          </a:p>
          <a:p>
            <a:pPr algn="ctr" fontAlgn="base"/>
            <a:r>
              <a:rPr lang="en-US" sz="2800" b="1" i="0" u="none" strike="noStrike">
                <a:solidFill>
                  <a:srgbClr val="E09900"/>
                </a:solidFill>
                <a:effectLst/>
                <a:latin typeface="Source Sans Pro" panose="020B0503030403020204" pitchFamily="34" charset="0"/>
              </a:rPr>
              <a:t>April 15th – 19th, 2024</a:t>
            </a:r>
          </a:p>
        </p:txBody>
      </p:sp>
      <p:sp>
        <p:nvSpPr>
          <p:cNvPr id="4" name="TextBox 3">
            <a:extLst>
              <a:ext uri="{FF2B5EF4-FFF2-40B4-BE49-F238E27FC236}">
                <a16:creationId xmlns:a16="http://schemas.microsoft.com/office/drawing/2014/main" id="{8518767F-65A0-C058-CA53-512926505BA9}"/>
              </a:ext>
            </a:extLst>
          </p:cNvPr>
          <p:cNvSpPr txBox="1"/>
          <p:nvPr/>
        </p:nvSpPr>
        <p:spPr>
          <a:xfrm>
            <a:off x="798962" y="894735"/>
            <a:ext cx="6107762" cy="584775"/>
          </a:xfrm>
          <a:prstGeom prst="rect">
            <a:avLst/>
          </a:prstGeom>
          <a:noFill/>
        </p:spPr>
        <p:txBody>
          <a:bodyPr wrap="none" rtlCol="0">
            <a:spAutoFit/>
          </a:bodyPr>
          <a:lstStyle/>
          <a:p>
            <a:r>
              <a:rPr lang="en-US" sz="3200">
                <a:latin typeface="+mj-lt"/>
              </a:rPr>
              <a:t>Launching New Video Project</a:t>
            </a:r>
          </a:p>
        </p:txBody>
      </p:sp>
    </p:spTree>
    <p:extLst>
      <p:ext uri="{BB962C8B-B14F-4D97-AF65-F5344CB8AC3E}">
        <p14:creationId xmlns:p14="http://schemas.microsoft.com/office/powerpoint/2010/main" val="1725810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star with a map in the middle&#10;&#10;Description automatically generated">
            <a:extLst>
              <a:ext uri="{FF2B5EF4-FFF2-40B4-BE49-F238E27FC236}">
                <a16:creationId xmlns:a16="http://schemas.microsoft.com/office/drawing/2014/main" id="{1D83C1D3-ED03-C3D0-1B94-0D48255F1845}"/>
              </a:ext>
            </a:extLst>
          </p:cNvPr>
          <p:cNvPicPr>
            <a:picLocks noChangeAspect="1"/>
          </p:cNvPicPr>
          <p:nvPr/>
        </p:nvPicPr>
        <p:blipFill>
          <a:blip r:embed="rId2"/>
          <a:stretch>
            <a:fillRect/>
          </a:stretch>
        </p:blipFill>
        <p:spPr>
          <a:xfrm>
            <a:off x="6099908" y="726830"/>
            <a:ext cx="2082800" cy="2063262"/>
          </a:xfrm>
          <a:prstGeom prst="rect">
            <a:avLst/>
          </a:prstGeom>
        </p:spPr>
      </p:pic>
      <p:pic>
        <p:nvPicPr>
          <p:cNvPr id="6" name="Picture 5" descr="A blue circle with white text and a star&#10;&#10;Description automatically generated">
            <a:extLst>
              <a:ext uri="{FF2B5EF4-FFF2-40B4-BE49-F238E27FC236}">
                <a16:creationId xmlns:a16="http://schemas.microsoft.com/office/drawing/2014/main" id="{944BE893-D73F-DA73-E6A5-D5AE06A039E0}"/>
              </a:ext>
            </a:extLst>
          </p:cNvPr>
          <p:cNvPicPr>
            <a:picLocks noChangeAspect="1"/>
          </p:cNvPicPr>
          <p:nvPr/>
        </p:nvPicPr>
        <p:blipFill>
          <a:blip r:embed="rId3"/>
          <a:stretch>
            <a:fillRect/>
          </a:stretch>
        </p:blipFill>
        <p:spPr>
          <a:xfrm>
            <a:off x="8362339" y="3287102"/>
            <a:ext cx="2657475" cy="2647950"/>
          </a:xfrm>
          <a:prstGeom prst="rect">
            <a:avLst/>
          </a:prstGeom>
        </p:spPr>
      </p:pic>
    </p:spTree>
    <p:extLst>
      <p:ext uri="{BB962C8B-B14F-4D97-AF65-F5344CB8AC3E}">
        <p14:creationId xmlns:p14="http://schemas.microsoft.com/office/powerpoint/2010/main" val="144402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E0AFC29C-4DAF-5654-5739-B8D4AAEE0DEB}"/>
              </a:ext>
            </a:extLst>
          </p:cNvPr>
          <p:cNvPicPr>
            <a:picLocks noChangeAspect="1"/>
          </p:cNvPicPr>
          <p:nvPr/>
        </p:nvPicPr>
        <p:blipFill>
          <a:blip r:embed="rId2"/>
          <a:stretch>
            <a:fillRect/>
          </a:stretch>
        </p:blipFill>
        <p:spPr>
          <a:xfrm>
            <a:off x="2388633" y="1332524"/>
            <a:ext cx="7424502" cy="5013567"/>
          </a:xfrm>
          <a:prstGeom prst="rect">
            <a:avLst/>
          </a:prstGeom>
        </p:spPr>
      </p:pic>
      <p:sp>
        <p:nvSpPr>
          <p:cNvPr id="2" name="Title 1">
            <a:extLst>
              <a:ext uri="{FF2B5EF4-FFF2-40B4-BE49-F238E27FC236}">
                <a16:creationId xmlns:a16="http://schemas.microsoft.com/office/drawing/2014/main" id="{449BFD74-C0DF-EDA4-0007-76164F61FC0C}"/>
              </a:ext>
            </a:extLst>
          </p:cNvPr>
          <p:cNvSpPr>
            <a:spLocks noGrp="1"/>
          </p:cNvSpPr>
          <p:nvPr>
            <p:ph type="title"/>
          </p:nvPr>
        </p:nvSpPr>
        <p:spPr>
          <a:xfrm>
            <a:off x="838200" y="277203"/>
            <a:ext cx="10515600" cy="1226745"/>
          </a:xfrm>
        </p:spPr>
        <p:txBody>
          <a:bodyPr/>
          <a:lstStyle/>
          <a:p>
            <a:r>
              <a:rPr lang="en-US" dirty="0"/>
              <a:t>District 4: Jan 1, 2024 – Feb 28, 2024</a:t>
            </a:r>
          </a:p>
        </p:txBody>
      </p:sp>
    </p:spTree>
    <p:extLst>
      <p:ext uri="{BB962C8B-B14F-4D97-AF65-F5344CB8AC3E}">
        <p14:creationId xmlns:p14="http://schemas.microsoft.com/office/powerpoint/2010/main" val="3897837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36984D-1743-3451-31E6-ABE4FAC4DB7A}"/>
              </a:ext>
            </a:extLst>
          </p:cNvPr>
          <p:cNvSpPr>
            <a:spLocks noGrp="1"/>
          </p:cNvSpPr>
          <p:nvPr>
            <p:ph type="title"/>
          </p:nvPr>
        </p:nvSpPr>
        <p:spPr/>
        <p:txBody>
          <a:bodyPr>
            <a:normAutofit fontScale="90000"/>
          </a:bodyPr>
          <a:lstStyle/>
          <a:p>
            <a:pPr algn="ctr"/>
            <a:endParaRPr lang="en-US" sz="1200" dirty="0"/>
          </a:p>
          <a:p>
            <a:r>
              <a:rPr lang="en-US" dirty="0"/>
              <a:t>Emerging Threat:  Psychedelic Mushroom </a:t>
            </a:r>
          </a:p>
        </p:txBody>
      </p:sp>
      <p:pic>
        <p:nvPicPr>
          <p:cNvPr id="7" name="Picture 6" descr="A graph of a number of mushrooms&#10;&#10;Description automatically generated">
            <a:extLst>
              <a:ext uri="{FF2B5EF4-FFF2-40B4-BE49-F238E27FC236}">
                <a16:creationId xmlns:a16="http://schemas.microsoft.com/office/drawing/2014/main" id="{5EAD92D0-446D-95A1-A544-07DCCCE31D7B}"/>
              </a:ext>
            </a:extLst>
          </p:cNvPr>
          <p:cNvPicPr>
            <a:picLocks noChangeAspect="1"/>
          </p:cNvPicPr>
          <p:nvPr/>
        </p:nvPicPr>
        <p:blipFill>
          <a:blip r:embed="rId2"/>
          <a:stretch>
            <a:fillRect/>
          </a:stretch>
        </p:blipFill>
        <p:spPr>
          <a:xfrm>
            <a:off x="6210150" y="1777999"/>
            <a:ext cx="5310852" cy="4220308"/>
          </a:xfrm>
          <a:prstGeom prst="rect">
            <a:avLst/>
          </a:prstGeom>
        </p:spPr>
      </p:pic>
      <p:pic>
        <p:nvPicPr>
          <p:cNvPr id="8" name="Picture 7" descr="A group of mushrooms with a black background&#10;&#10;Description automatically generated">
            <a:extLst>
              <a:ext uri="{FF2B5EF4-FFF2-40B4-BE49-F238E27FC236}">
                <a16:creationId xmlns:a16="http://schemas.microsoft.com/office/drawing/2014/main" id="{B4AE8B46-03EE-8FCC-F2DB-291FCB0BC7CC}"/>
              </a:ext>
            </a:extLst>
          </p:cNvPr>
          <p:cNvPicPr>
            <a:picLocks noChangeAspect="1"/>
          </p:cNvPicPr>
          <p:nvPr/>
        </p:nvPicPr>
        <p:blipFill>
          <a:blip r:embed="rId3"/>
          <a:stretch>
            <a:fillRect/>
          </a:stretch>
        </p:blipFill>
        <p:spPr>
          <a:xfrm>
            <a:off x="305777" y="1580784"/>
            <a:ext cx="2680676" cy="2582740"/>
          </a:xfrm>
          <a:prstGeom prst="rect">
            <a:avLst/>
          </a:prstGeom>
        </p:spPr>
      </p:pic>
      <p:pic>
        <p:nvPicPr>
          <p:cNvPr id="9" name="Picture 8" descr="A neon signs on a building&#10;&#10;Description automatically generated">
            <a:extLst>
              <a:ext uri="{FF2B5EF4-FFF2-40B4-BE49-F238E27FC236}">
                <a16:creationId xmlns:a16="http://schemas.microsoft.com/office/drawing/2014/main" id="{73475C53-7A7C-7D58-2146-595F0F7CFD9D}"/>
              </a:ext>
            </a:extLst>
          </p:cNvPr>
          <p:cNvPicPr>
            <a:picLocks noChangeAspect="1"/>
          </p:cNvPicPr>
          <p:nvPr/>
        </p:nvPicPr>
        <p:blipFill>
          <a:blip r:embed="rId4"/>
          <a:stretch>
            <a:fillRect/>
          </a:stretch>
        </p:blipFill>
        <p:spPr>
          <a:xfrm>
            <a:off x="3049832" y="2831123"/>
            <a:ext cx="3015029" cy="3071447"/>
          </a:xfrm>
          <a:prstGeom prst="rect">
            <a:avLst/>
          </a:prstGeom>
        </p:spPr>
      </p:pic>
    </p:spTree>
    <p:extLst>
      <p:ext uri="{BB962C8B-B14F-4D97-AF65-F5344CB8AC3E}">
        <p14:creationId xmlns:p14="http://schemas.microsoft.com/office/powerpoint/2010/main" val="137736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36984D-1743-3451-31E6-ABE4FAC4DB7A}"/>
              </a:ext>
            </a:extLst>
          </p:cNvPr>
          <p:cNvSpPr>
            <a:spLocks noGrp="1"/>
          </p:cNvSpPr>
          <p:nvPr>
            <p:ph type="title"/>
          </p:nvPr>
        </p:nvSpPr>
        <p:spPr/>
        <p:txBody>
          <a:bodyPr/>
          <a:lstStyle/>
          <a:p>
            <a:r>
              <a:rPr lang="en-US" dirty="0"/>
              <a:t>Emerging Threats: Medetomidine</a:t>
            </a:r>
          </a:p>
        </p:txBody>
      </p:sp>
      <p:pic>
        <p:nvPicPr>
          <p:cNvPr id="7" name="Picture 6" descr="A bottle of medicine on a table&#10;&#10;Description automatically generated">
            <a:extLst>
              <a:ext uri="{FF2B5EF4-FFF2-40B4-BE49-F238E27FC236}">
                <a16:creationId xmlns:a16="http://schemas.microsoft.com/office/drawing/2014/main" id="{796AF673-5959-4C45-BF33-A9431F8FFCB4}"/>
              </a:ext>
            </a:extLst>
          </p:cNvPr>
          <p:cNvPicPr>
            <a:picLocks noChangeAspect="1"/>
          </p:cNvPicPr>
          <p:nvPr/>
        </p:nvPicPr>
        <p:blipFill>
          <a:blip r:embed="rId2"/>
          <a:stretch>
            <a:fillRect/>
          </a:stretch>
        </p:blipFill>
        <p:spPr>
          <a:xfrm>
            <a:off x="3487615" y="1592384"/>
            <a:ext cx="5207000" cy="4415693"/>
          </a:xfrm>
          <a:prstGeom prst="rect">
            <a:avLst/>
          </a:prstGeom>
        </p:spPr>
      </p:pic>
    </p:spTree>
    <p:extLst>
      <p:ext uri="{BB962C8B-B14F-4D97-AF65-F5344CB8AC3E}">
        <p14:creationId xmlns:p14="http://schemas.microsoft.com/office/powerpoint/2010/main" val="1123904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36984D-1743-3451-31E6-ABE4FAC4DB7A}"/>
              </a:ext>
            </a:extLst>
          </p:cNvPr>
          <p:cNvSpPr>
            <a:spLocks noGrp="1"/>
          </p:cNvSpPr>
          <p:nvPr>
            <p:ph type="title"/>
          </p:nvPr>
        </p:nvSpPr>
        <p:spPr/>
        <p:txBody>
          <a:bodyPr/>
          <a:lstStyle/>
          <a:p>
            <a:r>
              <a:rPr lang="en-US" dirty="0"/>
              <a:t>Emerging Threats: </a:t>
            </a:r>
            <a:r>
              <a:rPr lang="en-US" dirty="0" err="1"/>
              <a:t>Cocaethylene</a:t>
            </a:r>
          </a:p>
        </p:txBody>
      </p:sp>
      <p:pic>
        <p:nvPicPr>
          <p:cNvPr id="2" name="Picture 1" descr="What Happens When Cocaine and Alcohol are Taken Together? A Guide for Law Enforcement">
            <a:extLst>
              <a:ext uri="{FF2B5EF4-FFF2-40B4-BE49-F238E27FC236}">
                <a16:creationId xmlns:a16="http://schemas.microsoft.com/office/drawing/2014/main" id="{A4F390CD-DE01-A194-D9E0-AE58B483577D}"/>
              </a:ext>
            </a:extLst>
          </p:cNvPr>
          <p:cNvPicPr>
            <a:picLocks noChangeAspect="1"/>
          </p:cNvPicPr>
          <p:nvPr/>
        </p:nvPicPr>
        <p:blipFill>
          <a:blip r:embed="rId2"/>
          <a:stretch>
            <a:fillRect/>
          </a:stretch>
        </p:blipFill>
        <p:spPr>
          <a:xfrm>
            <a:off x="1445846" y="1572846"/>
            <a:ext cx="8421077" cy="4210539"/>
          </a:xfrm>
          <a:prstGeom prst="rect">
            <a:avLst/>
          </a:prstGeom>
        </p:spPr>
      </p:pic>
    </p:spTree>
    <p:extLst>
      <p:ext uri="{BB962C8B-B14F-4D97-AF65-F5344CB8AC3E}">
        <p14:creationId xmlns:p14="http://schemas.microsoft.com/office/powerpoint/2010/main" val="670206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82130"/>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435304"/>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104222"/>
            <a:ext cx="9999963" cy="43184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Captain Michael Bernard - Office of Information Services (with additional analysis and chart/graph development by Laura Viafora Ray, MPH, CPH, Program Coordinator - Opioid Abatement)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Dispatched as Overdose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 9-1-1 call in which the caller stated that the victim was suffering from a known or suspected overdose</a:t>
            </a:r>
            <a:endPar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Naloxone Administered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 count of naloxone administered, which may include repeat doses to same patient</a:t>
            </a:r>
            <a:endPar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 following conditions existed: naloxone administered and nature of call at scene is “ingestion/poisoning/OD,” </a:t>
            </a:r>
            <a:r>
              <a:rPr kumimoji="0" lang="en-US" sz="12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2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2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 </a:t>
            </a:r>
            <a:r>
              <a:rPr kumimoji="0" lang="en-US" sz="12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treatment protocol = “Overdose-Narcotic/Opioid”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This query was updated in October 2023; ‘New Query’ is identical to ‘Old Query’ plus treatment protocol = “Overdose-Narcotic/Opioid”</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 following conditions existed: “Suspected Drug Overdose” = Yes </a:t>
            </a:r>
            <a:r>
              <a:rPr kumimoji="0" lang="en-US" sz="12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2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Each of the definitions and events listed above are independent of the other and are not mutually exclusive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435304"/>
            <a:ext cx="0" cy="5987392"/>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6CFAA-81C9-BB6D-B485-AAD3068360BF}"/>
              </a:ext>
            </a:extLst>
          </p:cNvPr>
          <p:cNvPicPr>
            <a:picLocks noChangeAspect="1"/>
          </p:cNvPicPr>
          <p:nvPr/>
        </p:nvPicPr>
        <p:blipFill>
          <a:blip r:embed="rId2"/>
          <a:stretch>
            <a:fillRect/>
          </a:stretch>
        </p:blipFill>
        <p:spPr>
          <a:xfrm>
            <a:off x="127802" y="1071562"/>
            <a:ext cx="11936396" cy="4714875"/>
          </a:xfrm>
          <a:prstGeom prst="rect">
            <a:avLst/>
          </a:prstGeom>
        </p:spPr>
      </p:pic>
    </p:spTree>
    <p:extLst>
      <p:ext uri="{BB962C8B-B14F-4D97-AF65-F5344CB8AC3E}">
        <p14:creationId xmlns:p14="http://schemas.microsoft.com/office/powerpoint/2010/main" val="359937927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599A39A5-29AC-50B8-9440-581E826FA7D4}"/>
              </a:ext>
            </a:extLst>
          </p:cNvPr>
          <p:cNvGraphicFramePr>
            <a:graphicFrameLocks/>
          </p:cNvGraphicFramePr>
          <p:nvPr/>
        </p:nvGraphicFramePr>
        <p:xfrm>
          <a:off x="611188" y="914400"/>
          <a:ext cx="10969625" cy="4648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7">
            <a:extLst>
              <a:ext uri="{FF2B5EF4-FFF2-40B4-BE49-F238E27FC236}">
                <a16:creationId xmlns:a16="http://schemas.microsoft.com/office/drawing/2014/main" id="{4ACE9F43-3D5C-A86C-82BE-05322CD8BEF6}"/>
              </a:ext>
            </a:extLst>
          </p:cNvPr>
          <p:cNvGraphicFramePr>
            <a:graphicFrameLocks noGrp="1"/>
          </p:cNvGraphicFramePr>
          <p:nvPr/>
        </p:nvGraphicFramePr>
        <p:xfrm>
          <a:off x="2285999" y="5562600"/>
          <a:ext cx="7620003" cy="889000"/>
        </p:xfrm>
        <a:graphic>
          <a:graphicData uri="http://schemas.openxmlformats.org/drawingml/2006/table">
            <a:tbl>
              <a:tblPr firstRow="1" bandRow="1">
                <a:tableStyleId>{F5AB1C69-6EDB-4FF4-983F-18BD219EF322}</a:tableStyleId>
              </a:tblPr>
              <a:tblGrid>
                <a:gridCol w="1277888">
                  <a:extLst>
                    <a:ext uri="{9D8B030D-6E8A-4147-A177-3AD203B41FA5}">
                      <a16:colId xmlns:a16="http://schemas.microsoft.com/office/drawing/2014/main" val="3086758088"/>
                    </a:ext>
                  </a:extLst>
                </a:gridCol>
                <a:gridCol w="1268423">
                  <a:extLst>
                    <a:ext uri="{9D8B030D-6E8A-4147-A177-3AD203B41FA5}">
                      <a16:colId xmlns:a16="http://schemas.microsoft.com/office/drawing/2014/main" val="2070739044"/>
                    </a:ext>
                  </a:extLst>
                </a:gridCol>
                <a:gridCol w="1268423">
                  <a:extLst>
                    <a:ext uri="{9D8B030D-6E8A-4147-A177-3AD203B41FA5}">
                      <a16:colId xmlns:a16="http://schemas.microsoft.com/office/drawing/2014/main" val="953364630"/>
                    </a:ext>
                  </a:extLst>
                </a:gridCol>
                <a:gridCol w="1268423">
                  <a:extLst>
                    <a:ext uri="{9D8B030D-6E8A-4147-A177-3AD203B41FA5}">
                      <a16:colId xmlns:a16="http://schemas.microsoft.com/office/drawing/2014/main" val="2833500502"/>
                    </a:ext>
                  </a:extLst>
                </a:gridCol>
                <a:gridCol w="1268423">
                  <a:extLst>
                    <a:ext uri="{9D8B030D-6E8A-4147-A177-3AD203B41FA5}">
                      <a16:colId xmlns:a16="http://schemas.microsoft.com/office/drawing/2014/main" val="1195220391"/>
                    </a:ext>
                  </a:extLst>
                </a:gridCol>
                <a:gridCol w="1268423">
                  <a:extLst>
                    <a:ext uri="{9D8B030D-6E8A-4147-A177-3AD203B41FA5}">
                      <a16:colId xmlns:a16="http://schemas.microsoft.com/office/drawing/2014/main" val="1826281402"/>
                    </a:ext>
                  </a:extLst>
                </a:gridCol>
              </a:tblGrid>
              <a:tr h="370840">
                <a:tc>
                  <a:txBody>
                    <a:bodyPr/>
                    <a:lstStyle/>
                    <a:p>
                      <a:endParaRPr lang="en-US" sz="1400">
                        <a:latin typeface="Arial" panose="020B0604020202020204" pitchFamily="34" charset="0"/>
                        <a:cs typeface="Arial" panose="020B0604020202020204" pitchFamily="34" charset="0"/>
                      </a:endParaRP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2019-2020</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2020-2021</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2021-2022</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2022-2023 </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2023-2024 (Jan)</a:t>
                      </a:r>
                    </a:p>
                  </a:txBody>
                  <a:tcPr/>
                </a:tc>
                <a:extLst>
                  <a:ext uri="{0D108BD9-81ED-4DB2-BD59-A6C34878D82A}">
                    <a16:rowId xmlns:a16="http://schemas.microsoft.com/office/drawing/2014/main" val="4071484041"/>
                  </a:ext>
                </a:extLst>
              </a:tr>
              <a:tr h="370840">
                <a:tc>
                  <a:txBody>
                    <a:bodyPr/>
                    <a:lstStyle/>
                    <a:p>
                      <a:pPr algn="ctr"/>
                      <a:r>
                        <a:rPr lang="en-US" sz="1400" b="1">
                          <a:latin typeface="Arial" panose="020B0604020202020204" pitchFamily="34" charset="0"/>
                          <a:cs typeface="Arial" panose="020B0604020202020204" pitchFamily="34" charset="0"/>
                        </a:rPr>
                        <a:t>% Change</a:t>
                      </a:r>
                    </a:p>
                  </a:txBody>
                  <a:tcPr/>
                </a:tc>
                <a:tc>
                  <a:txBody>
                    <a:bodyPr/>
                    <a:lstStyle/>
                    <a:p>
                      <a:pPr algn="ctr"/>
                      <a:r>
                        <a:rPr lang="en-US" sz="1400" b="1">
                          <a:solidFill>
                            <a:srgbClr val="FF0000"/>
                          </a:solidFill>
                          <a:latin typeface="Arial" panose="020B0604020202020204" pitchFamily="34" charset="0"/>
                          <a:cs typeface="Arial" panose="020B0604020202020204" pitchFamily="34" charset="0"/>
                        </a:rPr>
                        <a:t>+24%</a:t>
                      </a:r>
                    </a:p>
                  </a:txBody>
                  <a:tcPr/>
                </a:tc>
                <a:tc>
                  <a:txBody>
                    <a:bodyPr/>
                    <a:lstStyle/>
                    <a:p>
                      <a:pPr algn="ctr"/>
                      <a:r>
                        <a:rPr lang="en-US" sz="1400" b="1">
                          <a:solidFill>
                            <a:schemeClr val="accent2"/>
                          </a:solidFill>
                          <a:latin typeface="Arial" panose="020B0604020202020204" pitchFamily="34" charset="0"/>
                          <a:cs typeface="Arial" panose="020B0604020202020204" pitchFamily="34" charset="0"/>
                        </a:rPr>
                        <a:t>+3%</a:t>
                      </a:r>
                    </a:p>
                  </a:txBody>
                  <a:tcPr/>
                </a:tc>
                <a:tc>
                  <a:txBody>
                    <a:bodyPr/>
                    <a:lstStyle/>
                    <a:p>
                      <a:pPr algn="ctr"/>
                      <a:r>
                        <a:rPr lang="en-US" sz="1400" b="1">
                          <a:solidFill>
                            <a:srgbClr val="00B050"/>
                          </a:solidFill>
                          <a:latin typeface="Arial" panose="020B0604020202020204" pitchFamily="34" charset="0"/>
                          <a:cs typeface="Arial" panose="020B0604020202020204" pitchFamily="34" charset="0"/>
                        </a:rPr>
                        <a:t>-13%</a:t>
                      </a:r>
                    </a:p>
                  </a:txBody>
                  <a:tcPr/>
                </a:tc>
                <a:tc>
                  <a:txBody>
                    <a:bodyPr/>
                    <a:lstStyle/>
                    <a:p>
                      <a:pPr algn="ctr"/>
                      <a:r>
                        <a:rPr lang="en-US" sz="1400" b="1">
                          <a:solidFill>
                            <a:srgbClr val="00B050"/>
                          </a:solidFill>
                          <a:latin typeface="Arial" panose="020B0604020202020204" pitchFamily="34" charset="0"/>
                          <a:cs typeface="Arial" panose="020B0604020202020204" pitchFamily="34" charset="0"/>
                        </a:rPr>
                        <a:t>-16%</a:t>
                      </a:r>
                    </a:p>
                  </a:txBody>
                  <a:tcPr/>
                </a:tc>
                <a:tc>
                  <a:txBody>
                    <a:bodyPr/>
                    <a:lstStyle/>
                    <a:p>
                      <a:pPr algn="ctr"/>
                      <a:r>
                        <a:rPr lang="en-US" sz="1400" b="1">
                          <a:solidFill>
                            <a:srgbClr val="00B050"/>
                          </a:solidFill>
                          <a:latin typeface="Arial" panose="020B0604020202020204" pitchFamily="34" charset="0"/>
                          <a:cs typeface="Arial" panose="020B0604020202020204" pitchFamily="34" charset="0"/>
                        </a:rPr>
                        <a:t>-29%</a:t>
                      </a:r>
                    </a:p>
                  </a:txBody>
                  <a:tcPr/>
                </a:tc>
                <a:extLst>
                  <a:ext uri="{0D108BD9-81ED-4DB2-BD59-A6C34878D82A}">
                    <a16:rowId xmlns:a16="http://schemas.microsoft.com/office/drawing/2014/main" val="227461907"/>
                  </a:ext>
                </a:extLst>
              </a:tr>
            </a:tbl>
          </a:graphicData>
        </a:graphic>
      </p:graphicFrame>
      <p:sp>
        <p:nvSpPr>
          <p:cNvPr id="4" name="Title 1">
            <a:extLst>
              <a:ext uri="{FF2B5EF4-FFF2-40B4-BE49-F238E27FC236}">
                <a16:creationId xmlns:a16="http://schemas.microsoft.com/office/drawing/2014/main" id="{E9A01613-E8C7-3C55-95EA-CADFF45D05A4}"/>
              </a:ext>
            </a:extLst>
          </p:cNvPr>
          <p:cNvSpPr txBox="1">
            <a:spLocks/>
          </p:cNvSpPr>
          <p:nvPr/>
        </p:nvSpPr>
        <p:spPr>
          <a:xfrm>
            <a:off x="609441" y="152400"/>
            <a:ext cx="10969943" cy="9445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of Suspected Opioid-Related (O-R) </a:t>
            </a:r>
            <a:b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(OD) Patients By Year</a:t>
            </a:r>
            <a:endParaRPr kumimoji="0" lang="en-US" sz="4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1535457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203880"/>
          <a:ext cx="9107917" cy="64502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157228">
                  <a:extLst>
                    <a:ext uri="{9D8B030D-6E8A-4147-A177-3AD203B41FA5}">
                      <a16:colId xmlns:a16="http://schemas.microsoft.com/office/drawing/2014/main" val="3929206282"/>
                    </a:ext>
                  </a:extLst>
                </a:gridCol>
                <a:gridCol w="1421176">
                  <a:extLst>
                    <a:ext uri="{9D8B030D-6E8A-4147-A177-3AD203B41FA5}">
                      <a16:colId xmlns:a16="http://schemas.microsoft.com/office/drawing/2014/main" val="3319839966"/>
                    </a:ext>
                  </a:extLst>
                </a:gridCol>
                <a:gridCol w="3830517">
                  <a:extLst>
                    <a:ext uri="{9D8B030D-6E8A-4147-A177-3AD203B41FA5}">
                      <a16:colId xmlns:a16="http://schemas.microsoft.com/office/drawing/2014/main" val="2491714315"/>
                    </a:ext>
                  </a:extLst>
                </a:gridCol>
              </a:tblGrid>
              <a:tr h="363864">
                <a:tc gridSpan="4">
                  <a:txBody>
                    <a:bodyPr/>
                    <a:lstStyle/>
                    <a:p>
                      <a:pPr algn="ctr"/>
                      <a:r>
                        <a:rPr lang="en-US" sz="1800" b="1"/>
                        <a:t>Suspected Opioid-Related (O-R) Overdose (OD) Patients by Incident Zip Code</a:t>
                      </a:r>
                    </a:p>
                    <a:p>
                      <a:pPr algn="ctr"/>
                      <a:r>
                        <a:rPr lang="en-US" sz="1800" b="1">
                          <a:solidFill>
                            <a:schemeClr val="bg2">
                              <a:lumMod val="50000"/>
                            </a:schemeClr>
                          </a:solidFill>
                        </a:rPr>
                        <a:t>January 2024</a:t>
                      </a:r>
                      <a:endParaRPr lang="en-US" sz="1800" b="1">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a:t>Zip Code (Health Zone)</a:t>
                      </a:r>
                      <a:endParaRPr lang="en-US" sz="1800" b="1">
                        <a:latin typeface="+mn-lt"/>
                        <a:cs typeface="Arial" panose="020B0604020202020204" pitchFamily="34" charset="0"/>
                      </a:endParaRPr>
                    </a:p>
                  </a:txBody>
                  <a:tcPr anchor="ctr"/>
                </a:tc>
                <a:tc>
                  <a:txBody>
                    <a:bodyPr/>
                    <a:lstStyle/>
                    <a:p>
                      <a:pPr algn="ctr"/>
                      <a:r>
                        <a:rPr lang="en-US" sz="1800" b="1"/>
                        <a:t>Count</a:t>
                      </a:r>
                      <a:endParaRPr lang="en-US" sz="1800" b="1">
                        <a:latin typeface="+mn-lt"/>
                        <a:cs typeface="Arial" panose="020B0604020202020204" pitchFamily="34" charset="0"/>
                      </a:endParaRPr>
                    </a:p>
                  </a:txBody>
                  <a:tcPr anchor="ctr"/>
                </a:tc>
                <a:tc>
                  <a:txBody>
                    <a:bodyPr/>
                    <a:lstStyle/>
                    <a:p>
                      <a:pPr algn="ctr"/>
                      <a:r>
                        <a:rPr lang="en-US" sz="1800" b="1"/>
                        <a:t>% of O-R OD</a:t>
                      </a:r>
                      <a:endParaRPr lang="en-US" sz="1800" b="1">
                        <a:latin typeface="+mn-lt"/>
                        <a:cs typeface="Arial" panose="020B0604020202020204" pitchFamily="34" charset="0"/>
                      </a:endParaRPr>
                    </a:p>
                  </a:txBody>
                  <a:tcPr anchor="ctr"/>
                </a:tc>
                <a:tc>
                  <a:txBody>
                    <a:bodyPr/>
                    <a:lstStyle/>
                    <a:p>
                      <a:pPr algn="ctr"/>
                      <a:r>
                        <a:rPr lang="en-US" sz="1800" b="1"/>
                        <a:t>Trend</a:t>
                      </a:r>
                    </a:p>
                    <a:p>
                      <a:pPr algn="ctr"/>
                      <a:r>
                        <a:rPr lang="en-US" sz="1800" b="1"/>
                        <a:t>(Compared to January 2023)</a:t>
                      </a:r>
                      <a:endParaRPr lang="en-US" sz="1800" b="1">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a:solidFill>
                            <a:schemeClr val="tx1"/>
                          </a:solidFill>
                          <a:latin typeface="+mn-lt"/>
                          <a:cs typeface="Arial" panose="020B0604020202020204" pitchFamily="34" charset="0"/>
                        </a:rPr>
                        <a:t>32218 (Outer Rim)</a:t>
                      </a:r>
                    </a:p>
                  </a:txBody>
                  <a:tcPr anchor="ctr"/>
                </a:tc>
                <a:tc>
                  <a:txBody>
                    <a:bodyPr/>
                    <a:lstStyle/>
                    <a:p>
                      <a:pPr algn="ctr"/>
                      <a:r>
                        <a:rPr lang="en-US" sz="1800">
                          <a:solidFill>
                            <a:schemeClr val="tx1"/>
                          </a:solidFill>
                          <a:latin typeface="+mn-lt"/>
                          <a:cs typeface="Arial" panose="020B0604020202020204" pitchFamily="34" charset="0"/>
                        </a:rPr>
                        <a:t>18</a:t>
                      </a:r>
                    </a:p>
                  </a:txBody>
                  <a:tcPr anchor="ctr"/>
                </a:tc>
                <a:tc>
                  <a:txBody>
                    <a:bodyPr/>
                    <a:lstStyle/>
                    <a:p>
                      <a:pPr algn="ctr"/>
                      <a:r>
                        <a:rPr lang="en-US" sz="1800">
                          <a:latin typeface="+mn-lt"/>
                          <a:cs typeface="Arial" panose="020B0604020202020204" pitchFamily="34" charset="0"/>
                        </a:rPr>
                        <a:t>11%</a:t>
                      </a:r>
                    </a:p>
                  </a:txBody>
                  <a:tcPr anchor="ctr"/>
                </a:tc>
                <a:tc>
                  <a:txBody>
                    <a:bodyPr/>
                    <a:lstStyle/>
                    <a:p>
                      <a:pPr algn="ctr"/>
                      <a:r>
                        <a:rPr lang="en-US" sz="1800" b="1">
                          <a:solidFill>
                            <a:srgbClr val="FF0000"/>
                          </a:solidFill>
                          <a:latin typeface="+mn-lt"/>
                          <a:cs typeface="Arial" panose="020B0604020202020204" pitchFamily="34" charset="0"/>
                        </a:rPr>
                        <a:t>6% Increase</a:t>
                      </a:r>
                    </a:p>
                  </a:txBody>
                  <a:tcPr anchor="ctr"/>
                </a:tc>
                <a:extLst>
                  <a:ext uri="{0D108BD9-81ED-4DB2-BD59-A6C34878D82A}">
                    <a16:rowId xmlns:a16="http://schemas.microsoft.com/office/drawing/2014/main" val="2839538513"/>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Arial" panose="020B0604020202020204" pitchFamily="34" charset="0"/>
                        </a:rPr>
                        <a:t>32254 (Urban Core)</a:t>
                      </a:r>
                    </a:p>
                  </a:txBody>
                  <a:tcPr anchor="ctr"/>
                </a:tc>
                <a:tc>
                  <a:txBody>
                    <a:bodyPr/>
                    <a:lstStyle/>
                    <a:p>
                      <a:pPr algn="ctr"/>
                      <a:r>
                        <a:rPr lang="en-US" sz="1800">
                          <a:solidFill>
                            <a:schemeClr val="tx1"/>
                          </a:solidFill>
                          <a:latin typeface="+mn-lt"/>
                          <a:cs typeface="Arial" panose="020B0604020202020204" pitchFamily="34" charset="0"/>
                        </a:rPr>
                        <a:t>15</a:t>
                      </a:r>
                    </a:p>
                  </a:txBody>
                  <a:tcPr anchor="ctr"/>
                </a:tc>
                <a:tc>
                  <a:txBody>
                    <a:bodyPr/>
                    <a:lstStyle/>
                    <a:p>
                      <a:pPr algn="ctr"/>
                      <a:r>
                        <a:rPr lang="en-US" sz="1800">
                          <a:latin typeface="+mn-lt"/>
                          <a:cs typeface="Arial" panose="020B0604020202020204" pitchFamily="34" charset="0"/>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21% Decrease</a:t>
                      </a:r>
                    </a:p>
                  </a:txBody>
                  <a:tcPr anchor="ctr"/>
                </a:tc>
                <a:extLst>
                  <a:ext uri="{0D108BD9-81ED-4DB2-BD59-A6C34878D82A}">
                    <a16:rowId xmlns:a16="http://schemas.microsoft.com/office/drawing/2014/main" val="532460344"/>
                  </a:ext>
                </a:extLst>
              </a:tr>
              <a:tr h="367409">
                <a:tc>
                  <a:txBody>
                    <a:bodyPr/>
                    <a:lstStyle/>
                    <a:p>
                      <a:pPr algn="ctr"/>
                      <a:r>
                        <a:rPr lang="en-US" sz="1800" b="0">
                          <a:solidFill>
                            <a:schemeClr val="tx1"/>
                          </a:solidFill>
                          <a:latin typeface="+mn-lt"/>
                          <a:cs typeface="Arial" panose="020B0604020202020204" pitchFamily="34" charset="0"/>
                        </a:rPr>
                        <a:t>32244 (Southwest)</a:t>
                      </a:r>
                    </a:p>
                  </a:txBody>
                  <a:tcPr anchor="ctr"/>
                </a:tc>
                <a:tc>
                  <a:txBody>
                    <a:bodyPr/>
                    <a:lstStyle/>
                    <a:p>
                      <a:pPr algn="ctr"/>
                      <a:r>
                        <a:rPr lang="en-US" sz="1800">
                          <a:solidFill>
                            <a:schemeClr val="tx1"/>
                          </a:solidFill>
                          <a:latin typeface="+mn-lt"/>
                          <a:cs typeface="Arial" panose="020B0604020202020204" pitchFamily="34" charset="0"/>
                        </a:rPr>
                        <a:t>10</a:t>
                      </a:r>
                    </a:p>
                  </a:txBody>
                  <a:tcPr anchor="ctr"/>
                </a:tc>
                <a:tc>
                  <a:txBody>
                    <a:bodyPr/>
                    <a:lstStyle/>
                    <a:p>
                      <a:pPr algn="ctr"/>
                      <a:r>
                        <a:rPr lang="en-US" sz="180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41% Decrease</a:t>
                      </a:r>
                    </a:p>
                  </a:txBody>
                  <a:tcPr anchor="ctr"/>
                </a:tc>
                <a:extLst>
                  <a:ext uri="{0D108BD9-81ED-4DB2-BD59-A6C34878D82A}">
                    <a16:rowId xmlns:a16="http://schemas.microsoft.com/office/drawing/2014/main" val="2316389858"/>
                  </a:ext>
                </a:extLst>
              </a:tr>
              <a:tr h="367409">
                <a:tc>
                  <a:txBody>
                    <a:bodyPr/>
                    <a:lstStyle/>
                    <a:p>
                      <a:pPr algn="ctr"/>
                      <a:r>
                        <a:rPr lang="en-US" sz="1800" b="0">
                          <a:solidFill>
                            <a:schemeClr val="tx1"/>
                          </a:solidFill>
                          <a:latin typeface="+mn-lt"/>
                          <a:cs typeface="Arial" panose="020B0604020202020204" pitchFamily="34" charset="0"/>
                        </a:rPr>
                        <a:t>32210 (Southwest)</a:t>
                      </a:r>
                    </a:p>
                  </a:txBody>
                  <a:tcPr anchor="ctr"/>
                </a:tc>
                <a:tc>
                  <a:txBody>
                    <a:bodyPr/>
                    <a:lstStyle/>
                    <a:p>
                      <a:pPr algn="ctr"/>
                      <a:r>
                        <a:rPr lang="en-US" sz="1800">
                          <a:solidFill>
                            <a:schemeClr val="tx1"/>
                          </a:solidFill>
                          <a:latin typeface="+mn-lt"/>
                          <a:cs typeface="Arial" panose="020B0604020202020204" pitchFamily="34" charset="0"/>
                        </a:rPr>
                        <a:t>10</a:t>
                      </a:r>
                    </a:p>
                  </a:txBody>
                  <a:tcPr anchor="ctr"/>
                </a:tc>
                <a:tc>
                  <a:txBody>
                    <a:bodyPr/>
                    <a:lstStyle/>
                    <a:p>
                      <a:pPr algn="ctr"/>
                      <a:r>
                        <a:rPr lang="en-US" sz="180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00B050"/>
                          </a:solidFill>
                          <a:latin typeface="+mn-lt"/>
                          <a:cs typeface="Arial" panose="020B0604020202020204" pitchFamily="34" charset="0"/>
                        </a:rPr>
                        <a:t>69% Decrease</a:t>
                      </a:r>
                    </a:p>
                  </a:txBody>
                  <a:tcPr anchor="ctr"/>
                </a:tc>
                <a:extLst>
                  <a:ext uri="{0D108BD9-81ED-4DB2-BD59-A6C34878D82A}">
                    <a16:rowId xmlns:a16="http://schemas.microsoft.com/office/drawing/2014/main" val="95906409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Arial" panose="020B0604020202020204" pitchFamily="34" charset="0"/>
                        </a:rPr>
                        <a:t>32209 (Urban Core)</a:t>
                      </a:r>
                    </a:p>
                  </a:txBody>
                  <a:tcPr anchor="ctr"/>
                </a:tc>
                <a:tc>
                  <a:txBody>
                    <a:bodyPr/>
                    <a:lstStyle/>
                    <a:p>
                      <a:pPr algn="ctr"/>
                      <a:r>
                        <a:rPr lang="en-US" sz="1800">
                          <a:solidFill>
                            <a:schemeClr val="tx1"/>
                          </a:solidFill>
                          <a:latin typeface="+mn-lt"/>
                          <a:cs typeface="Arial" panose="020B0604020202020204" pitchFamily="34" charset="0"/>
                        </a:rPr>
                        <a:t>10</a:t>
                      </a:r>
                    </a:p>
                  </a:txBody>
                  <a:tcPr anchor="ctr"/>
                </a:tc>
                <a:tc>
                  <a:txBody>
                    <a:bodyPr/>
                    <a:lstStyle/>
                    <a:p>
                      <a:pPr algn="ctr"/>
                      <a:r>
                        <a:rPr lang="en-US" sz="180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23% Decrease</a:t>
                      </a:r>
                    </a:p>
                  </a:txBody>
                  <a:tcPr anchor="ctr"/>
                </a:tc>
                <a:extLst>
                  <a:ext uri="{0D108BD9-81ED-4DB2-BD59-A6C34878D82A}">
                    <a16:rowId xmlns:a16="http://schemas.microsoft.com/office/drawing/2014/main" val="2614132911"/>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Arial" panose="020B0604020202020204" pitchFamily="34" charset="0"/>
                        </a:rPr>
                        <a:t>32216 (Arlington)</a:t>
                      </a:r>
                    </a:p>
                  </a:txBody>
                  <a:tcPr anchor="ctr"/>
                </a:tc>
                <a:tc>
                  <a:txBody>
                    <a:bodyPr/>
                    <a:lstStyle/>
                    <a:p>
                      <a:pPr algn="ctr"/>
                      <a:r>
                        <a:rPr lang="en-US" sz="1800">
                          <a:solidFill>
                            <a:schemeClr val="tx1"/>
                          </a:solidFill>
                          <a:latin typeface="+mn-lt"/>
                          <a:cs typeface="Arial" panose="020B0604020202020204" pitchFamily="34" charset="0"/>
                        </a:rPr>
                        <a:t>9</a:t>
                      </a:r>
                    </a:p>
                  </a:txBody>
                  <a:tcPr anchor="ctr"/>
                </a:tc>
                <a:tc>
                  <a:txBody>
                    <a:bodyPr/>
                    <a:lstStyle/>
                    <a:p>
                      <a:pPr algn="ctr"/>
                      <a:r>
                        <a:rPr lang="en-US" sz="180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10% Decrease</a:t>
                      </a:r>
                    </a:p>
                  </a:txBody>
                  <a:tcPr anchor="ctr"/>
                </a:tc>
                <a:extLst>
                  <a:ext uri="{0D108BD9-81ED-4DB2-BD59-A6C34878D82A}">
                    <a16:rowId xmlns:a16="http://schemas.microsoft.com/office/drawing/2014/main" val="23114534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Arial" panose="020B0604020202020204" pitchFamily="34" charset="0"/>
                        </a:rPr>
                        <a:t>32211 (Arlington)</a:t>
                      </a:r>
                    </a:p>
                  </a:txBody>
                  <a:tcPr anchor="ctr"/>
                </a:tc>
                <a:tc>
                  <a:txBody>
                    <a:bodyPr/>
                    <a:lstStyle/>
                    <a:p>
                      <a:pPr algn="ctr"/>
                      <a:r>
                        <a:rPr lang="en-US" sz="1800">
                          <a:solidFill>
                            <a:schemeClr val="tx1"/>
                          </a:solidFill>
                          <a:latin typeface="+mn-lt"/>
                          <a:cs typeface="Arial" panose="020B0604020202020204" pitchFamily="34" charset="0"/>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0000"/>
                          </a:solidFill>
                          <a:latin typeface="+mn-lt"/>
                          <a:cs typeface="Arial" panose="020B0604020202020204" pitchFamily="34" charset="0"/>
                        </a:rPr>
                        <a:t>80% Increase</a:t>
                      </a:r>
                    </a:p>
                  </a:txBody>
                  <a:tcPr anchor="ctr"/>
                </a:tc>
                <a:extLst>
                  <a:ext uri="{0D108BD9-81ED-4DB2-BD59-A6C34878D82A}">
                    <a16:rowId xmlns:a16="http://schemas.microsoft.com/office/drawing/2014/main" val="1366362982"/>
                  </a:ext>
                </a:extLst>
              </a:tr>
              <a:tr h="393763">
                <a:tc>
                  <a:txBody>
                    <a:bodyPr/>
                    <a:lstStyle/>
                    <a:p>
                      <a:pPr algn="ctr"/>
                      <a:r>
                        <a:rPr lang="en-US" sz="1800" b="0">
                          <a:solidFill>
                            <a:schemeClr val="tx1"/>
                          </a:solidFill>
                          <a:latin typeface="+mn-lt"/>
                          <a:cs typeface="Arial" panose="020B0604020202020204" pitchFamily="34" charset="0"/>
                        </a:rPr>
                        <a:t>32256 (Southeast)</a:t>
                      </a:r>
                    </a:p>
                  </a:txBody>
                  <a:tcPr anchor="ctr"/>
                </a:tc>
                <a:tc>
                  <a:txBody>
                    <a:bodyPr/>
                    <a:lstStyle/>
                    <a:p>
                      <a:pPr algn="ctr"/>
                      <a:r>
                        <a:rPr lang="en-US" sz="1800">
                          <a:solidFill>
                            <a:schemeClr val="tx1"/>
                          </a:solidFill>
                          <a:latin typeface="+mn-lt"/>
                          <a:cs typeface="Arial" panose="020B0604020202020204" pitchFamily="34" charset="0"/>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00B050"/>
                          </a:solidFill>
                          <a:latin typeface="+mn-lt"/>
                          <a:cs typeface="Arial" panose="020B0604020202020204" pitchFamily="34" charset="0"/>
                        </a:rPr>
                        <a:t>50% Decrease</a:t>
                      </a:r>
                    </a:p>
                  </a:txBody>
                  <a:tcPr anchor="ctr"/>
                </a:tc>
                <a:extLst>
                  <a:ext uri="{0D108BD9-81ED-4DB2-BD59-A6C34878D82A}">
                    <a16:rowId xmlns:a16="http://schemas.microsoft.com/office/drawing/2014/main" val="1530304457"/>
                  </a:ext>
                </a:extLst>
              </a:tr>
              <a:tr h="367409">
                <a:tc>
                  <a:txBody>
                    <a:bodyPr/>
                    <a:lstStyle/>
                    <a:p>
                      <a:pPr algn="ctr"/>
                      <a:r>
                        <a:rPr lang="en-US" sz="1800" b="0">
                          <a:solidFill>
                            <a:schemeClr val="tx1"/>
                          </a:solidFill>
                          <a:latin typeface="+mn-lt"/>
                          <a:cs typeface="Arial" panose="020B0604020202020204" pitchFamily="34" charset="0"/>
                        </a:rPr>
                        <a:t>32246 (Arlington)</a:t>
                      </a:r>
                    </a:p>
                  </a:txBody>
                  <a:tcPr anchor="ctr"/>
                </a:tc>
                <a:tc>
                  <a:txBody>
                    <a:bodyPr/>
                    <a:lstStyle/>
                    <a:p>
                      <a:pPr algn="ctr"/>
                      <a:r>
                        <a:rPr lang="en-US" sz="1800">
                          <a:solidFill>
                            <a:schemeClr val="tx1"/>
                          </a:solidFill>
                          <a:latin typeface="+mn-lt"/>
                          <a:cs typeface="Arial" panose="020B0604020202020204" pitchFamily="34" charset="0"/>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00B050"/>
                          </a:solidFill>
                          <a:latin typeface="+mn-lt"/>
                          <a:cs typeface="Arial" panose="020B0604020202020204" pitchFamily="34" charset="0"/>
                        </a:rPr>
                        <a:t>20% Decrease</a:t>
                      </a:r>
                    </a:p>
                  </a:txBody>
                  <a:tcPr anchor="ctr"/>
                </a:tc>
                <a:extLst>
                  <a:ext uri="{0D108BD9-81ED-4DB2-BD59-A6C34878D82A}">
                    <a16:rowId xmlns:a16="http://schemas.microsoft.com/office/drawing/2014/main" val="1862398436"/>
                  </a:ext>
                </a:extLst>
              </a:tr>
              <a:tr h="367409">
                <a:tc>
                  <a:txBody>
                    <a:bodyPr/>
                    <a:lstStyle/>
                    <a:p>
                      <a:pPr algn="ctr"/>
                      <a:r>
                        <a:rPr lang="en-US" sz="1800" b="0">
                          <a:solidFill>
                            <a:schemeClr val="tx1"/>
                          </a:solidFill>
                          <a:latin typeface="+mn-lt"/>
                          <a:cs typeface="Arial" panose="020B0604020202020204" pitchFamily="34" charset="0"/>
                        </a:rPr>
                        <a:t>32233 (Beaches)</a:t>
                      </a:r>
                    </a:p>
                  </a:txBody>
                  <a:tcPr anchor="ctr"/>
                </a:tc>
                <a:tc>
                  <a:txBody>
                    <a:bodyPr/>
                    <a:lstStyle/>
                    <a:p>
                      <a:pPr algn="ctr"/>
                      <a:r>
                        <a:rPr lang="en-US" sz="1800">
                          <a:solidFill>
                            <a:schemeClr val="tx1"/>
                          </a:solidFill>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mn-lt"/>
                          <a:ea typeface="+mn-ea"/>
                          <a:cs typeface="Arial" panose="020B0604020202020204" pitchFamily="34" charset="0"/>
                        </a:rPr>
                        <a:t>250% Increase</a:t>
                      </a:r>
                    </a:p>
                  </a:txBody>
                  <a:tcPr anchor="ctr"/>
                </a:tc>
                <a:extLst>
                  <a:ext uri="{0D108BD9-81ED-4DB2-BD59-A6C34878D82A}">
                    <a16:rowId xmlns:a16="http://schemas.microsoft.com/office/drawing/2014/main" val="60002362"/>
                  </a:ext>
                </a:extLst>
              </a:tr>
              <a:tr h="367409">
                <a:tc>
                  <a:txBody>
                    <a:bodyPr/>
                    <a:lstStyle/>
                    <a:p>
                      <a:pPr algn="ctr"/>
                      <a:r>
                        <a:rPr lang="en-US" sz="1800" b="0">
                          <a:solidFill>
                            <a:schemeClr val="tx1"/>
                          </a:solidFill>
                          <a:latin typeface="+mn-lt"/>
                          <a:cs typeface="Arial" panose="020B0604020202020204" pitchFamily="34" charset="0"/>
                        </a:rPr>
                        <a:t>32205 (Southwest)</a:t>
                      </a:r>
                    </a:p>
                  </a:txBody>
                  <a:tcPr anchor="ctr"/>
                </a:tc>
                <a:tc>
                  <a:txBody>
                    <a:bodyPr/>
                    <a:lstStyle/>
                    <a:p>
                      <a:pPr algn="ctr"/>
                      <a:r>
                        <a:rPr lang="en-US" sz="1800" b="0">
                          <a:solidFill>
                            <a:schemeClr val="tx1"/>
                          </a:solidFill>
                          <a:latin typeface="+mn-lt"/>
                          <a:cs typeface="Arial" panose="020B0604020202020204" pitchFamily="34" charset="0"/>
                        </a:rPr>
                        <a:t>7</a:t>
                      </a:r>
                    </a:p>
                  </a:txBody>
                  <a:tcPr anchor="ctr"/>
                </a:tc>
                <a:tc>
                  <a:txBody>
                    <a:bodyPr/>
                    <a:lstStyle/>
                    <a:p>
                      <a:pPr algn="ctr"/>
                      <a:r>
                        <a:rPr lang="en-US" sz="1800" b="0">
                          <a:solidFill>
                            <a:schemeClr val="tx1"/>
                          </a:solidFill>
                          <a:latin typeface="+mn-lt"/>
                          <a:cs typeface="Arial" panose="020B0604020202020204" pitchFamily="34" charset="0"/>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0000"/>
                          </a:solidFill>
                          <a:latin typeface="+mn-lt"/>
                          <a:cs typeface="Arial" panose="020B0604020202020204" pitchFamily="34" charset="0"/>
                        </a:rPr>
                        <a:t>40% Increase</a:t>
                      </a:r>
                    </a:p>
                  </a:txBody>
                  <a:tcPr anchor="ctr">
                    <a:noFill/>
                  </a:tcPr>
                </a:tc>
                <a:extLst>
                  <a:ext uri="{0D108BD9-81ED-4DB2-BD59-A6C34878D82A}">
                    <a16:rowId xmlns:a16="http://schemas.microsoft.com/office/drawing/2014/main" val="4076419321"/>
                  </a:ext>
                </a:extLst>
              </a:tr>
              <a:tr h="367409">
                <a:tc>
                  <a:txBody>
                    <a:bodyPr/>
                    <a:lstStyle/>
                    <a:p>
                      <a:pPr algn="r"/>
                      <a:r>
                        <a:rPr lang="en-US" sz="1800" b="1">
                          <a:solidFill>
                            <a:schemeClr val="bg1">
                              <a:lumMod val="50000"/>
                            </a:schemeClr>
                          </a:solidFill>
                        </a:rPr>
                        <a:t>TOTAL (Top 11)</a:t>
                      </a:r>
                      <a:endParaRPr lang="en-US" sz="1800" b="1">
                        <a:solidFill>
                          <a:schemeClr val="bg1">
                            <a:lumMod val="50000"/>
                          </a:schemeClr>
                        </a:solidFill>
                        <a:latin typeface="+mn-lt"/>
                        <a:cs typeface="Arial" panose="020B0604020202020204" pitchFamily="34" charset="0"/>
                      </a:endParaRPr>
                    </a:p>
                  </a:txBody>
                  <a:tcPr anchor="ctr"/>
                </a:tc>
                <a:tc>
                  <a:txBody>
                    <a:bodyPr/>
                    <a:lstStyle/>
                    <a:p>
                      <a:pPr algn="ctr"/>
                      <a:r>
                        <a:rPr lang="en-US" sz="1800" b="1">
                          <a:solidFill>
                            <a:schemeClr val="bg1">
                              <a:lumMod val="50000"/>
                            </a:schemeClr>
                          </a:solidFill>
                          <a:latin typeface="+mn-lt"/>
                          <a:cs typeface="Arial" panose="020B0604020202020204" pitchFamily="34" charset="0"/>
                        </a:rPr>
                        <a:t>111</a:t>
                      </a:r>
                    </a:p>
                  </a:txBody>
                  <a:tcPr anchor="ctr"/>
                </a:tc>
                <a:tc>
                  <a:txBody>
                    <a:bodyPr/>
                    <a:lstStyle/>
                    <a:p>
                      <a:pPr algn="ctr"/>
                      <a:r>
                        <a:rPr lang="en-US" sz="1800" b="1">
                          <a:solidFill>
                            <a:schemeClr val="bg1">
                              <a:lumMod val="50000"/>
                            </a:schemeClr>
                          </a:solidFill>
                          <a:latin typeface="+mn-lt"/>
                          <a:cs typeface="Arial" panose="020B0604020202020204" pitchFamily="34" charset="0"/>
                        </a:rPr>
                        <a:t>65%</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800" b="1">
                          <a:solidFill>
                            <a:schemeClr val="tx1">
                              <a:lumMod val="65000"/>
                              <a:lumOff val="35000"/>
                            </a:schemeClr>
                          </a:solidFill>
                        </a:rPr>
                        <a:t>TOTAL (Other 20 Zips)</a:t>
                      </a:r>
                      <a:endParaRPr lang="en-US" sz="1800" b="1">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a:solidFill>
                            <a:schemeClr val="tx1">
                              <a:lumMod val="65000"/>
                              <a:lumOff val="35000"/>
                            </a:schemeClr>
                          </a:solidFill>
                          <a:latin typeface="+mn-lt"/>
                          <a:cs typeface="Arial" panose="020B0604020202020204" pitchFamily="34" charset="0"/>
                        </a:rPr>
                        <a:t>59</a:t>
                      </a:r>
                    </a:p>
                  </a:txBody>
                  <a:tcPr anchor="ctr"/>
                </a:tc>
                <a:tc>
                  <a:txBody>
                    <a:bodyPr/>
                    <a:lstStyle/>
                    <a:p>
                      <a:pPr algn="ctr"/>
                      <a:r>
                        <a:rPr lang="en-US" sz="1800" b="1">
                          <a:solidFill>
                            <a:schemeClr val="tx1">
                              <a:lumMod val="65000"/>
                              <a:lumOff val="35000"/>
                            </a:schemeClr>
                          </a:solidFill>
                          <a:latin typeface="+mn-lt"/>
                          <a:cs typeface="Arial" panose="020B0604020202020204" pitchFamily="34" charset="0"/>
                        </a:rPr>
                        <a:t>35%</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a:solidFill>
                            <a:schemeClr val="tx1"/>
                          </a:solidFill>
                        </a:rPr>
                        <a:t>TOTAL (All 31 Zips)</a:t>
                      </a:r>
                      <a:endParaRPr lang="en-US" sz="1800" b="1">
                        <a:solidFill>
                          <a:schemeClr val="tx1"/>
                        </a:solidFill>
                        <a:latin typeface="+mn-lt"/>
                        <a:cs typeface="Arial" panose="020B0604020202020204" pitchFamily="34" charset="0"/>
                      </a:endParaRPr>
                    </a:p>
                  </a:txBody>
                  <a:tcPr anchor="ctr"/>
                </a:tc>
                <a:tc>
                  <a:txBody>
                    <a:bodyPr/>
                    <a:lstStyle/>
                    <a:p>
                      <a:pPr algn="ctr"/>
                      <a:r>
                        <a:rPr lang="en-US" sz="1800" b="1">
                          <a:solidFill>
                            <a:schemeClr val="tx1"/>
                          </a:solidFill>
                          <a:latin typeface="+mn-lt"/>
                          <a:cs typeface="Arial" panose="020B0604020202020204" pitchFamily="34" charset="0"/>
                        </a:rPr>
                        <a:t>170</a:t>
                      </a:r>
                    </a:p>
                  </a:txBody>
                  <a:tcPr anchor="ctr"/>
                </a:tc>
                <a:tc>
                  <a:txBody>
                    <a:bodyPr/>
                    <a:lstStyle/>
                    <a:p>
                      <a:pPr algn="ctr"/>
                      <a:r>
                        <a:rPr lang="en-US" sz="1800" b="1">
                          <a:solidFill>
                            <a:schemeClr val="tx1"/>
                          </a:solidFill>
                        </a:rPr>
                        <a:t>100%</a:t>
                      </a:r>
                      <a:endParaRPr lang="en-US" sz="1800" b="1">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6B303849-FA0B-BFFB-1EC6-02946CAA7906}"/>
              </a:ext>
            </a:extLst>
          </p:cNvPr>
          <p:cNvGraphicFramePr>
            <a:graphicFrameLocks/>
          </p:cNvGraphicFramePr>
          <p:nvPr/>
        </p:nvGraphicFramePr>
        <p:xfrm>
          <a:off x="1761620" y="266682"/>
          <a:ext cx="8668760" cy="6324635"/>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167190">
                  <a:extLst>
                    <a:ext uri="{9D8B030D-6E8A-4147-A177-3AD203B41FA5}">
                      <a16:colId xmlns:a16="http://schemas.microsoft.com/office/drawing/2014/main" val="3139388998"/>
                    </a:ext>
                  </a:extLst>
                </a:gridCol>
                <a:gridCol w="2167190">
                  <a:extLst>
                    <a:ext uri="{9D8B030D-6E8A-4147-A177-3AD203B41FA5}">
                      <a16:colId xmlns:a16="http://schemas.microsoft.com/office/drawing/2014/main" val="3929206282"/>
                    </a:ext>
                  </a:extLst>
                </a:gridCol>
                <a:gridCol w="2167190">
                  <a:extLst>
                    <a:ext uri="{9D8B030D-6E8A-4147-A177-3AD203B41FA5}">
                      <a16:colId xmlns:a16="http://schemas.microsoft.com/office/drawing/2014/main" val="3319839966"/>
                    </a:ext>
                  </a:extLst>
                </a:gridCol>
                <a:gridCol w="2167190">
                  <a:extLst>
                    <a:ext uri="{9D8B030D-6E8A-4147-A177-3AD203B41FA5}">
                      <a16:colId xmlns:a16="http://schemas.microsoft.com/office/drawing/2014/main" val="2491714315"/>
                    </a:ext>
                  </a:extLst>
                </a:gridCol>
              </a:tblGrid>
              <a:tr h="548578">
                <a:tc gridSpan="4">
                  <a:txBody>
                    <a:bodyPr/>
                    <a:lstStyle/>
                    <a:p>
                      <a:pPr algn="ctr"/>
                      <a:r>
                        <a:rPr lang="en-US" sz="1600" b="1"/>
                        <a:t>Suspected Opioid-Related (O-R) Overdose (OD) Patients by Incident Zip Code</a:t>
                      </a:r>
                    </a:p>
                    <a:p>
                      <a:pPr algn="ctr"/>
                      <a:r>
                        <a:rPr lang="en-US" sz="1600" b="1">
                          <a:solidFill>
                            <a:schemeClr val="bg2">
                              <a:lumMod val="50000"/>
                            </a:schemeClr>
                          </a:solidFill>
                        </a:rPr>
                        <a:t>January 2024</a:t>
                      </a:r>
                      <a:endParaRPr lang="en-US" sz="1600" b="1">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00713">
                <a:tc>
                  <a:txBody>
                    <a:bodyPr/>
                    <a:lstStyle/>
                    <a:p>
                      <a:pPr algn="ctr"/>
                      <a:r>
                        <a:rPr lang="en-US" sz="1600" b="1"/>
                        <a:t>Top 10 Zip Codes</a:t>
                      </a:r>
                      <a:endParaRPr lang="en-US" sz="1600" b="1">
                        <a:latin typeface="+mn-lt"/>
                        <a:cs typeface="Arial" panose="020B0604020202020204" pitchFamily="34" charset="0"/>
                      </a:endParaRPr>
                    </a:p>
                  </a:txBody>
                  <a:tcPr anchor="ctr"/>
                </a:tc>
                <a:tc>
                  <a:txBody>
                    <a:bodyPr/>
                    <a:lstStyle/>
                    <a:p>
                      <a:pPr algn="ctr"/>
                      <a:r>
                        <a:rPr lang="en-US" sz="1600" b="1"/>
                        <a:t>Count</a:t>
                      </a:r>
                      <a:endParaRPr lang="en-US" sz="1600" b="1">
                        <a:latin typeface="+mn-lt"/>
                        <a:cs typeface="Arial" panose="020B0604020202020204" pitchFamily="34" charset="0"/>
                      </a:endParaRPr>
                    </a:p>
                  </a:txBody>
                  <a:tcPr anchor="ctr"/>
                </a:tc>
                <a:tc>
                  <a:txBody>
                    <a:bodyPr/>
                    <a:lstStyle/>
                    <a:p>
                      <a:pPr algn="ctr"/>
                      <a:r>
                        <a:rPr lang="en-US" sz="1600" b="1"/>
                        <a:t>Population Size</a:t>
                      </a:r>
                      <a:endParaRPr lang="en-US" sz="1600" b="1">
                        <a:latin typeface="+mn-lt"/>
                        <a:cs typeface="Arial" panose="020B0604020202020204" pitchFamily="34" charset="0"/>
                      </a:endParaRPr>
                    </a:p>
                  </a:txBody>
                  <a:tcPr anchor="ctr"/>
                </a:tc>
                <a:tc>
                  <a:txBody>
                    <a:bodyPr/>
                    <a:lstStyle/>
                    <a:p>
                      <a:pPr algn="ctr"/>
                      <a:r>
                        <a:rPr lang="en-US" sz="1600" b="1">
                          <a:latin typeface="+mn-lt"/>
                          <a:cs typeface="Arial" panose="020B0604020202020204" pitchFamily="34" charset="0"/>
                        </a:rPr>
                        <a:t>Rate per 1,000 pop.</a:t>
                      </a:r>
                    </a:p>
                  </a:txBody>
                  <a:tcPr anchor="ctr"/>
                </a:tc>
                <a:extLst>
                  <a:ext uri="{0D108BD9-81ED-4DB2-BD59-A6C34878D82A}">
                    <a16:rowId xmlns:a16="http://schemas.microsoft.com/office/drawing/2014/main" val="3088933416"/>
                  </a:ext>
                </a:extLst>
              </a:tr>
              <a:tr h="348033">
                <a:tc>
                  <a:txBody>
                    <a:bodyPr/>
                    <a:lstStyle/>
                    <a:p>
                      <a:pPr algn="ctr"/>
                      <a:r>
                        <a:rPr lang="en-US" sz="1600" b="0">
                          <a:solidFill>
                            <a:schemeClr val="tx1"/>
                          </a:solidFill>
                          <a:latin typeface="+mn-lt"/>
                          <a:cs typeface="Arial" panose="020B0604020202020204" pitchFamily="34" charset="0"/>
                        </a:rPr>
                        <a:t>32254 (Urban Core)</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15</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14,545</a:t>
                      </a:r>
                    </a:p>
                  </a:txBody>
                  <a:tcPr anchor="ctr">
                    <a:solidFill>
                      <a:schemeClr val="accent2">
                        <a:lumMod val="40000"/>
                        <a:lumOff val="60000"/>
                      </a:schemeClr>
                    </a:solidFill>
                  </a:tcPr>
                </a:tc>
                <a:tc>
                  <a:txBody>
                    <a:bodyPr/>
                    <a:lstStyle/>
                    <a:p>
                      <a:pPr algn="ctr"/>
                      <a:r>
                        <a:rPr lang="en-US" sz="1600" b="1">
                          <a:solidFill>
                            <a:schemeClr val="tx1"/>
                          </a:solidFill>
                          <a:latin typeface="+mn-lt"/>
                          <a:cs typeface="Arial" panose="020B0604020202020204" pitchFamily="34" charset="0"/>
                        </a:rPr>
                        <a:t>1.03</a:t>
                      </a:r>
                    </a:p>
                  </a:txBody>
                  <a:tcPr anchor="ctr">
                    <a:solidFill>
                      <a:schemeClr val="accent2">
                        <a:lumMod val="40000"/>
                        <a:lumOff val="60000"/>
                      </a:schemeClr>
                    </a:solidFill>
                  </a:tcPr>
                </a:tc>
                <a:extLst>
                  <a:ext uri="{0D108BD9-81ED-4DB2-BD59-A6C34878D82A}">
                    <a16:rowId xmlns:a16="http://schemas.microsoft.com/office/drawing/2014/main" val="2839538513"/>
                  </a:ext>
                </a:extLst>
              </a:tr>
              <a:tr h="348033">
                <a:tc>
                  <a:txBody>
                    <a:bodyPr/>
                    <a:lstStyle/>
                    <a:p>
                      <a:pPr algn="ctr"/>
                      <a:r>
                        <a:rPr lang="en-US" sz="1600" b="0">
                          <a:solidFill>
                            <a:schemeClr val="tx1"/>
                          </a:solidFill>
                          <a:latin typeface="+mn-lt"/>
                          <a:cs typeface="Arial" panose="020B0604020202020204" pitchFamily="34" charset="0"/>
                        </a:rPr>
                        <a:t>32202 (Urban Core)</a:t>
                      </a:r>
                    </a:p>
                  </a:txBody>
                  <a:tcPr anchor="ctr">
                    <a:noFill/>
                  </a:tcPr>
                </a:tc>
                <a:tc>
                  <a:txBody>
                    <a:bodyPr/>
                    <a:lstStyle/>
                    <a:p>
                      <a:pPr algn="ctr"/>
                      <a:r>
                        <a:rPr lang="en-US" sz="1600">
                          <a:latin typeface="+mn-lt"/>
                          <a:cs typeface="Arial" panose="020B0604020202020204" pitchFamily="34" charset="0"/>
                        </a:rPr>
                        <a:t>3</a:t>
                      </a:r>
                    </a:p>
                  </a:txBody>
                  <a:tcPr anchor="ctr">
                    <a:noFill/>
                  </a:tcPr>
                </a:tc>
                <a:tc>
                  <a:txBody>
                    <a:bodyPr/>
                    <a:lstStyle/>
                    <a:p>
                      <a:pPr algn="ctr"/>
                      <a:r>
                        <a:rPr lang="en-US" sz="1600">
                          <a:latin typeface="+mn-lt"/>
                          <a:cs typeface="Arial" panose="020B0604020202020204" pitchFamily="34" charset="0"/>
                        </a:rPr>
                        <a:t>6,544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0.46</a:t>
                      </a:r>
                    </a:p>
                  </a:txBody>
                  <a:tcPr anchor="ctr">
                    <a:noFill/>
                  </a:tcPr>
                </a:tc>
                <a:extLst>
                  <a:ext uri="{0D108BD9-81ED-4DB2-BD59-A6C34878D82A}">
                    <a16:rowId xmlns:a16="http://schemas.microsoft.com/office/drawing/2014/main" val="532460344"/>
                  </a:ext>
                </a:extLst>
              </a:tr>
              <a:tr h="348033">
                <a:tc>
                  <a:txBody>
                    <a:bodyPr/>
                    <a:lstStyle/>
                    <a:p>
                      <a:pPr algn="ctr"/>
                      <a:r>
                        <a:rPr lang="en-US" sz="1600" b="0">
                          <a:solidFill>
                            <a:schemeClr val="tx1"/>
                          </a:solidFill>
                          <a:latin typeface="+mn-lt"/>
                          <a:cs typeface="Arial" panose="020B0604020202020204" pitchFamily="34" charset="0"/>
                        </a:rPr>
                        <a:t>32234 (Outer Rim)</a:t>
                      </a:r>
                    </a:p>
                  </a:txBody>
                  <a:tcPr anchor="ctr">
                    <a:noFill/>
                  </a:tcPr>
                </a:tc>
                <a:tc>
                  <a:txBody>
                    <a:bodyPr/>
                    <a:lstStyle/>
                    <a:p>
                      <a:pPr algn="ctr"/>
                      <a:r>
                        <a:rPr lang="en-US" sz="1600">
                          <a:latin typeface="+mn-lt"/>
                          <a:cs typeface="Arial" panose="020B0604020202020204" pitchFamily="34" charset="0"/>
                        </a:rPr>
                        <a:t>3</a:t>
                      </a:r>
                    </a:p>
                  </a:txBody>
                  <a:tcPr anchor="ctr">
                    <a:noFill/>
                  </a:tcPr>
                </a:tc>
                <a:tc>
                  <a:txBody>
                    <a:bodyPr/>
                    <a:lstStyle/>
                    <a:p>
                      <a:pPr algn="ctr"/>
                      <a:r>
                        <a:rPr lang="en-US" sz="1600">
                          <a:latin typeface="+mn-lt"/>
                          <a:cs typeface="Arial" panose="020B0604020202020204" pitchFamily="34" charset="0"/>
                        </a:rPr>
                        <a:t>7,514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0.40</a:t>
                      </a:r>
                    </a:p>
                  </a:txBody>
                  <a:tcPr anchor="ctr">
                    <a:noFill/>
                  </a:tcPr>
                </a:tc>
                <a:extLst>
                  <a:ext uri="{0D108BD9-81ED-4DB2-BD59-A6C34878D82A}">
                    <a16:rowId xmlns:a16="http://schemas.microsoft.com/office/drawing/2014/main" val="981649722"/>
                  </a:ext>
                </a:extLst>
              </a:tr>
              <a:tr h="348033">
                <a:tc>
                  <a:txBody>
                    <a:bodyPr/>
                    <a:lstStyle/>
                    <a:p>
                      <a:pPr algn="ctr"/>
                      <a:r>
                        <a:rPr lang="en-US" sz="1600" b="0">
                          <a:solidFill>
                            <a:schemeClr val="tx1"/>
                          </a:solidFill>
                          <a:latin typeface="+mn-lt"/>
                          <a:cs typeface="Arial" panose="020B0604020202020204" pitchFamily="34" charset="0"/>
                        </a:rPr>
                        <a:t>32204 (Urban Core)</a:t>
                      </a:r>
                    </a:p>
                  </a:txBody>
                  <a:tcPr anchor="ctr">
                    <a:noFill/>
                  </a:tcPr>
                </a:tc>
                <a:tc>
                  <a:txBody>
                    <a:bodyPr/>
                    <a:lstStyle/>
                    <a:p>
                      <a:pPr algn="ctr"/>
                      <a:r>
                        <a:rPr lang="en-US" sz="1600">
                          <a:latin typeface="+mn-lt"/>
                          <a:cs typeface="Arial" panose="020B0604020202020204" pitchFamily="34" charset="0"/>
                        </a:rPr>
                        <a:t>3</a:t>
                      </a:r>
                    </a:p>
                  </a:txBody>
                  <a:tcPr anchor="ctr">
                    <a:noFill/>
                  </a:tcPr>
                </a:tc>
                <a:tc>
                  <a:txBody>
                    <a:bodyPr/>
                    <a:lstStyle/>
                    <a:p>
                      <a:pPr algn="ctr"/>
                      <a:r>
                        <a:rPr lang="en-US" sz="1600">
                          <a:latin typeface="+mn-lt"/>
                          <a:cs typeface="Arial" panose="020B0604020202020204" pitchFamily="34" charset="0"/>
                        </a:rPr>
                        <a:t>8,673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0.35</a:t>
                      </a:r>
                    </a:p>
                  </a:txBody>
                  <a:tcPr anchor="ctr">
                    <a:noFill/>
                  </a:tcPr>
                </a:tc>
                <a:extLst>
                  <a:ext uri="{0D108BD9-81ED-4DB2-BD59-A6C34878D82A}">
                    <a16:rowId xmlns:a16="http://schemas.microsoft.com/office/drawing/2014/main" val="675398880"/>
                  </a:ext>
                </a:extLst>
              </a:tr>
              <a:tr h="348033">
                <a:tc>
                  <a:txBody>
                    <a:bodyPr/>
                    <a:lstStyle/>
                    <a:p>
                      <a:pPr algn="ctr"/>
                      <a:r>
                        <a:rPr lang="en-US" sz="1600" b="0">
                          <a:solidFill>
                            <a:schemeClr val="tx1"/>
                          </a:solidFill>
                          <a:latin typeface="+mn-lt"/>
                          <a:cs typeface="Arial" panose="020B0604020202020204" pitchFamily="34" charset="0"/>
                        </a:rPr>
                        <a:t>32233 (Beaches)</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7</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23,980</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0.29</a:t>
                      </a:r>
                    </a:p>
                  </a:txBody>
                  <a:tcPr anchor="ctr">
                    <a:solidFill>
                      <a:schemeClr val="accent2">
                        <a:lumMod val="40000"/>
                        <a:lumOff val="60000"/>
                      </a:schemeClr>
                    </a:solidFill>
                  </a:tcPr>
                </a:tc>
                <a:extLst>
                  <a:ext uri="{0D108BD9-81ED-4DB2-BD59-A6C34878D82A}">
                    <a16:rowId xmlns:a16="http://schemas.microsoft.com/office/drawing/2014/main" val="2130098670"/>
                  </a:ext>
                </a:extLst>
              </a:tr>
              <a:tr h="346053">
                <a:tc>
                  <a:txBody>
                    <a:bodyPr/>
                    <a:lstStyle/>
                    <a:p>
                      <a:pPr algn="ctr"/>
                      <a:r>
                        <a:rPr lang="en-US" sz="1600" b="0">
                          <a:solidFill>
                            <a:schemeClr val="tx1"/>
                          </a:solidFill>
                          <a:latin typeface="+mn-lt"/>
                          <a:cs typeface="Arial" panose="020B0604020202020204" pitchFamily="34" charset="0"/>
                        </a:rPr>
                        <a:t>32209 (Urban Core)</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10</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36,656</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0.27</a:t>
                      </a:r>
                    </a:p>
                  </a:txBody>
                  <a:tcPr anchor="ctr">
                    <a:solidFill>
                      <a:schemeClr val="accent2">
                        <a:lumMod val="40000"/>
                        <a:lumOff val="60000"/>
                      </a:schemeClr>
                    </a:solidFill>
                  </a:tcPr>
                </a:tc>
                <a:extLst>
                  <a:ext uri="{0D108BD9-81ED-4DB2-BD59-A6C34878D82A}">
                    <a16:rowId xmlns:a16="http://schemas.microsoft.com/office/drawing/2014/main" val="2316389858"/>
                  </a:ext>
                </a:extLst>
              </a:tr>
              <a:tr h="348033">
                <a:tc>
                  <a:txBody>
                    <a:bodyPr/>
                    <a:lstStyle/>
                    <a:p>
                      <a:pPr algn="ctr"/>
                      <a:r>
                        <a:rPr lang="en-US" sz="1600" b="0">
                          <a:solidFill>
                            <a:schemeClr val="tx1"/>
                          </a:solidFill>
                          <a:latin typeface="+mn-lt"/>
                          <a:cs typeface="Arial" panose="020B0604020202020204" pitchFamily="34" charset="0"/>
                        </a:rPr>
                        <a:t>32218 (Outer Rim)</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18</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67,040</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0.27</a:t>
                      </a:r>
                    </a:p>
                  </a:txBody>
                  <a:tcPr anchor="ctr">
                    <a:solidFill>
                      <a:schemeClr val="accent2">
                        <a:lumMod val="40000"/>
                        <a:lumOff val="60000"/>
                      </a:schemeClr>
                    </a:solidFill>
                  </a:tcPr>
                </a:tc>
                <a:extLst>
                  <a:ext uri="{0D108BD9-81ED-4DB2-BD59-A6C34878D82A}">
                    <a16:rowId xmlns:a16="http://schemas.microsoft.com/office/drawing/2014/main" val="1678554511"/>
                  </a:ext>
                </a:extLst>
              </a:tr>
              <a:tr h="348033">
                <a:tc>
                  <a:txBody>
                    <a:bodyPr/>
                    <a:lstStyle/>
                    <a:p>
                      <a:pPr algn="ctr"/>
                      <a:r>
                        <a:rPr lang="en-US" sz="1600" b="0">
                          <a:solidFill>
                            <a:schemeClr val="tx1"/>
                          </a:solidFill>
                          <a:latin typeface="+mn-lt"/>
                          <a:cs typeface="Arial" panose="020B0604020202020204" pitchFamily="34" charset="0"/>
                        </a:rPr>
                        <a:t>32211 (Arlington)</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9</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34,168</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0.26</a:t>
                      </a:r>
                    </a:p>
                  </a:txBody>
                  <a:tcPr anchor="ctr">
                    <a:solidFill>
                      <a:schemeClr val="accent2">
                        <a:lumMod val="40000"/>
                        <a:lumOff val="60000"/>
                      </a:schemeClr>
                    </a:solidFill>
                  </a:tcPr>
                </a:tc>
                <a:extLst>
                  <a:ext uri="{0D108BD9-81ED-4DB2-BD59-A6C34878D82A}">
                    <a16:rowId xmlns:a16="http://schemas.microsoft.com/office/drawing/2014/main" val="471274268"/>
                  </a:ext>
                </a:extLst>
              </a:tr>
              <a:tr h="348033">
                <a:tc>
                  <a:txBody>
                    <a:bodyPr/>
                    <a:lstStyle/>
                    <a:p>
                      <a:pPr algn="ctr"/>
                      <a:r>
                        <a:rPr lang="en-US" sz="1600" b="0">
                          <a:solidFill>
                            <a:schemeClr val="tx1"/>
                          </a:solidFill>
                          <a:latin typeface="+mn-lt"/>
                          <a:cs typeface="Arial" panose="020B0604020202020204" pitchFamily="34" charset="0"/>
                        </a:rPr>
                        <a:t>32205 (Southwest)</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7</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29,605</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0.24</a:t>
                      </a:r>
                    </a:p>
                  </a:txBody>
                  <a:tcPr anchor="ctr">
                    <a:solidFill>
                      <a:schemeClr val="accent2">
                        <a:lumMod val="40000"/>
                        <a:lumOff val="60000"/>
                      </a:schemeClr>
                    </a:solidFill>
                  </a:tcPr>
                </a:tc>
                <a:extLst>
                  <a:ext uri="{0D108BD9-81ED-4DB2-BD59-A6C34878D82A}">
                    <a16:rowId xmlns:a16="http://schemas.microsoft.com/office/drawing/2014/main" val="1366362982"/>
                  </a:ext>
                </a:extLst>
              </a:tr>
              <a:tr h="348033">
                <a:tc>
                  <a:txBody>
                    <a:bodyPr/>
                    <a:lstStyle/>
                    <a:p>
                      <a:pPr algn="ctr"/>
                      <a:r>
                        <a:rPr lang="en-US" sz="1600" b="0">
                          <a:solidFill>
                            <a:schemeClr val="tx1"/>
                          </a:solidFill>
                          <a:latin typeface="+mn-lt"/>
                          <a:cs typeface="Arial" panose="020B0604020202020204" pitchFamily="34" charset="0"/>
                        </a:rPr>
                        <a:t>32216 (Arlington)</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9</a:t>
                      </a:r>
                    </a:p>
                  </a:txBody>
                  <a:tcPr anchor="ctr">
                    <a:solidFill>
                      <a:schemeClr val="accent2">
                        <a:lumMod val="40000"/>
                        <a:lumOff val="60000"/>
                      </a:schemeClr>
                    </a:solidFill>
                  </a:tcPr>
                </a:tc>
                <a:tc>
                  <a:txBody>
                    <a:bodyPr/>
                    <a:lstStyle/>
                    <a:p>
                      <a:pPr algn="ctr"/>
                      <a:r>
                        <a:rPr lang="en-US" sz="1600">
                          <a:latin typeface="+mn-lt"/>
                          <a:cs typeface="Arial" panose="020B0604020202020204" pitchFamily="34" charset="0"/>
                        </a:rPr>
                        <a:t>42,847</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0.21</a:t>
                      </a:r>
                    </a:p>
                  </a:txBody>
                  <a:tcPr anchor="ctr">
                    <a:solidFill>
                      <a:schemeClr val="accent2">
                        <a:lumMod val="40000"/>
                        <a:lumOff val="60000"/>
                      </a:schemeClr>
                    </a:solidFill>
                  </a:tcPr>
                </a:tc>
                <a:extLst>
                  <a:ext uri="{0D108BD9-81ED-4DB2-BD59-A6C34878D82A}">
                    <a16:rowId xmlns:a16="http://schemas.microsoft.com/office/drawing/2014/main" val="60002362"/>
                  </a:ext>
                </a:extLst>
              </a:tr>
              <a:tr h="348033">
                <a:tc>
                  <a:txBody>
                    <a:bodyPr/>
                    <a:lstStyle/>
                    <a:p>
                      <a:pPr algn="ctr"/>
                      <a:r>
                        <a:rPr lang="en-US" sz="1600" b="0">
                          <a:solidFill>
                            <a:schemeClr val="tx1"/>
                          </a:solidFill>
                          <a:latin typeface="+mn-lt"/>
                          <a:cs typeface="Arial" panose="020B0604020202020204" pitchFamily="34" charset="0"/>
                        </a:rPr>
                        <a:t>32219 (Outer Rim)</a:t>
                      </a:r>
                    </a:p>
                  </a:txBody>
                  <a:tcPr anchor="ctr">
                    <a:noFill/>
                  </a:tcPr>
                </a:tc>
                <a:tc>
                  <a:txBody>
                    <a:bodyPr/>
                    <a:lstStyle/>
                    <a:p>
                      <a:pPr algn="ctr"/>
                      <a:r>
                        <a:rPr lang="en-US" sz="1600" b="0">
                          <a:solidFill>
                            <a:schemeClr val="tx1"/>
                          </a:solidFill>
                          <a:latin typeface="+mn-lt"/>
                          <a:cs typeface="Arial" panose="020B0604020202020204" pitchFamily="34" charset="0"/>
                        </a:rPr>
                        <a:t>3</a:t>
                      </a:r>
                    </a:p>
                  </a:txBody>
                  <a:tcPr anchor="ctr">
                    <a:noFill/>
                  </a:tcPr>
                </a:tc>
                <a:tc>
                  <a:txBody>
                    <a:bodyPr/>
                    <a:lstStyle/>
                    <a:p>
                      <a:pPr algn="ctr"/>
                      <a:r>
                        <a:rPr lang="en-US" sz="1600" b="0">
                          <a:solidFill>
                            <a:schemeClr val="tx1"/>
                          </a:solidFill>
                          <a:latin typeface="+mn-lt"/>
                          <a:cs typeface="Arial" panose="020B0604020202020204" pitchFamily="34" charset="0"/>
                        </a:rPr>
                        <a:t>14,474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0.21</a:t>
                      </a:r>
                    </a:p>
                  </a:txBody>
                  <a:tcPr anchor="ctr">
                    <a:noFill/>
                  </a:tcPr>
                </a:tc>
                <a:extLst>
                  <a:ext uri="{0D108BD9-81ED-4DB2-BD59-A6C34878D82A}">
                    <a16:rowId xmlns:a16="http://schemas.microsoft.com/office/drawing/2014/main" val="1884939487"/>
                  </a:ext>
                </a:extLst>
              </a:tr>
              <a:tr h="348033">
                <a:tc>
                  <a:txBody>
                    <a:bodyPr/>
                    <a:lstStyle/>
                    <a:p>
                      <a:pPr algn="r"/>
                      <a:r>
                        <a:rPr lang="en-US" sz="1600" b="1">
                          <a:solidFill>
                            <a:schemeClr val="bg1">
                              <a:lumMod val="50000"/>
                            </a:schemeClr>
                          </a:solidFill>
                          <a:latin typeface="+mn-lt"/>
                          <a:cs typeface="Arial" panose="020B0604020202020204" pitchFamily="34" charset="0"/>
                        </a:rPr>
                        <a:t>TOTAL (Top 11)</a:t>
                      </a:r>
                    </a:p>
                  </a:txBody>
                  <a:tcPr anchor="ctr">
                    <a:noFill/>
                  </a:tcPr>
                </a:tc>
                <a:tc>
                  <a:txBody>
                    <a:bodyPr/>
                    <a:lstStyle/>
                    <a:p>
                      <a:pPr algn="ctr"/>
                      <a:r>
                        <a:rPr lang="en-US" sz="1600" b="1">
                          <a:solidFill>
                            <a:schemeClr val="bg1">
                              <a:lumMod val="50000"/>
                            </a:schemeClr>
                          </a:solidFill>
                          <a:latin typeface="+mn-lt"/>
                          <a:cs typeface="Arial" panose="020B0604020202020204" pitchFamily="34" charset="0"/>
                        </a:rPr>
                        <a:t>87</a:t>
                      </a:r>
                    </a:p>
                  </a:txBody>
                  <a:tcPr anchor="ctr">
                    <a:noFill/>
                  </a:tcPr>
                </a:tc>
                <a:tc>
                  <a:txBody>
                    <a:bodyPr/>
                    <a:lstStyle/>
                    <a:p>
                      <a:pPr algn="ctr"/>
                      <a:endParaRPr lang="en-US" sz="1600" b="1">
                        <a:solidFill>
                          <a:schemeClr val="bg1">
                            <a:lumMod val="50000"/>
                          </a:schemeClr>
                        </a:solidFill>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rgbClr val="00B050"/>
                        </a:solidFill>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1484096097"/>
                  </a:ext>
                </a:extLst>
              </a:tr>
              <a:tr h="348033">
                <a:tc>
                  <a:txBody>
                    <a:bodyPr/>
                    <a:lstStyle/>
                    <a:p>
                      <a:pPr algn="r"/>
                      <a:r>
                        <a:rPr lang="en-US" sz="1600" b="1">
                          <a:solidFill>
                            <a:schemeClr val="tx1">
                              <a:lumMod val="65000"/>
                              <a:lumOff val="35000"/>
                            </a:schemeClr>
                          </a:solidFill>
                          <a:latin typeface="+mn-lt"/>
                          <a:cs typeface="Arial" panose="020B0604020202020204" pitchFamily="34" charset="0"/>
                        </a:rPr>
                        <a:t>TOTAL (Other 20 Zips)</a:t>
                      </a:r>
                    </a:p>
                  </a:txBody>
                  <a:tcPr anchor="ctr"/>
                </a:tc>
                <a:tc>
                  <a:txBody>
                    <a:bodyPr/>
                    <a:lstStyle/>
                    <a:p>
                      <a:pPr algn="ctr"/>
                      <a:r>
                        <a:rPr lang="en-US" sz="1600" b="1">
                          <a:solidFill>
                            <a:schemeClr val="tx1">
                              <a:lumMod val="65000"/>
                              <a:lumOff val="35000"/>
                            </a:schemeClr>
                          </a:solidFill>
                          <a:latin typeface="+mn-lt"/>
                          <a:cs typeface="Arial" panose="020B0604020202020204" pitchFamily="34" charset="0"/>
                        </a:rPr>
                        <a:t>83</a:t>
                      </a:r>
                    </a:p>
                  </a:txBody>
                  <a:tcPr anchor="ctr"/>
                </a:tc>
                <a:tc>
                  <a:txBody>
                    <a:bodyPr/>
                    <a:lstStyle/>
                    <a:p>
                      <a:pPr algn="ctr"/>
                      <a:endParaRPr lang="en-US" sz="1600" b="1">
                        <a:solidFill>
                          <a:schemeClr val="tx1">
                            <a:lumMod val="65000"/>
                            <a:lumOff val="35000"/>
                          </a:schemeClr>
                        </a:solidFill>
                        <a:highlight>
                          <a:srgbClr val="FFFF00"/>
                        </a:highlight>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highlight>
                          <a:srgbClr val="FFFF00"/>
                        </a:highlight>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3092787189"/>
                  </a:ext>
                </a:extLst>
              </a:tr>
              <a:tr h="348033">
                <a:tc>
                  <a:txBody>
                    <a:bodyPr/>
                    <a:lstStyle/>
                    <a:p>
                      <a:pPr algn="r"/>
                      <a:r>
                        <a:rPr lang="en-US" sz="1600" b="1">
                          <a:solidFill>
                            <a:schemeClr val="tx1"/>
                          </a:solidFill>
                          <a:latin typeface="+mn-lt"/>
                          <a:cs typeface="Arial" panose="020B0604020202020204" pitchFamily="34" charset="0"/>
                        </a:rPr>
                        <a:t>TOTAL (All 31 Zips)</a:t>
                      </a:r>
                    </a:p>
                  </a:txBody>
                  <a:tcPr anchor="ctr"/>
                </a:tc>
                <a:tc>
                  <a:txBody>
                    <a:bodyPr/>
                    <a:lstStyle/>
                    <a:p>
                      <a:pPr algn="ctr"/>
                      <a:r>
                        <a:rPr lang="en-US" sz="1600" b="1">
                          <a:solidFill>
                            <a:schemeClr val="tx1"/>
                          </a:solidFill>
                          <a:latin typeface="+mn-lt"/>
                          <a:cs typeface="Arial" panose="020B0604020202020204" pitchFamily="34" charset="0"/>
                        </a:rPr>
                        <a:t>170</a:t>
                      </a:r>
                    </a:p>
                  </a:txBody>
                  <a:tcPr anchor="ctr"/>
                </a:tc>
                <a:tc>
                  <a:txBody>
                    <a:bodyPr/>
                    <a:lstStyle/>
                    <a:p>
                      <a:pPr algn="ctr"/>
                      <a:endParaRPr lang="en-US" sz="1600" b="1">
                        <a:solidFill>
                          <a:schemeClr val="tx1"/>
                        </a:solidFill>
                        <a:highlight>
                          <a:srgbClr val="FFFF00"/>
                        </a:highlight>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rgbClr val="00B050"/>
                        </a:solidFill>
                        <a:highlight>
                          <a:srgbClr val="FFFF00"/>
                        </a:highlight>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2530478515"/>
                  </a:ext>
                </a:extLst>
              </a:tr>
              <a:tr h="259853">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cs typeface="Arial" panose="020B0604020202020204" pitchFamily="34" charset="0"/>
                        </a:rPr>
                        <a:t>Zip codes highlighted in </a:t>
                      </a:r>
                      <a:r>
                        <a:rPr lang="en-US" sz="1200" b="1">
                          <a:solidFill>
                            <a:schemeClr val="accent2">
                              <a:lumMod val="60000"/>
                              <a:lumOff val="40000"/>
                            </a:schemeClr>
                          </a:solidFill>
                          <a:latin typeface="+mn-lt"/>
                          <a:cs typeface="Arial" panose="020B0604020202020204" pitchFamily="34" charset="0"/>
                        </a:rPr>
                        <a:t>orange</a:t>
                      </a:r>
                      <a:r>
                        <a:rPr lang="en-US" sz="1200" b="1">
                          <a:solidFill>
                            <a:schemeClr val="tx1"/>
                          </a:solidFill>
                          <a:latin typeface="+mn-lt"/>
                          <a:cs typeface="Arial" panose="020B0604020202020204" pitchFamily="34" charset="0"/>
                        </a:rPr>
                        <a:t> are in the top 11 for Count </a:t>
                      </a:r>
                      <a:r>
                        <a:rPr lang="en-US" sz="1200" b="1" u="sng">
                          <a:solidFill>
                            <a:schemeClr val="tx1"/>
                          </a:solidFill>
                          <a:latin typeface="+mn-lt"/>
                          <a:cs typeface="Arial" panose="020B0604020202020204" pitchFamily="34" charset="0"/>
                        </a:rPr>
                        <a:t>and</a:t>
                      </a:r>
                      <a:r>
                        <a:rPr lang="en-US" sz="1200" b="1">
                          <a:solidFill>
                            <a:schemeClr val="tx1"/>
                          </a:solidFill>
                          <a:latin typeface="+mn-lt"/>
                          <a:cs typeface="Arial" panose="020B0604020202020204" pitchFamily="34" charset="0"/>
                        </a:rPr>
                        <a:t> Rate</a:t>
                      </a:r>
                    </a:p>
                  </a:txBody>
                  <a:tcPr anchor="ctr"/>
                </a:tc>
                <a:tc hMerge="1">
                  <a:txBody>
                    <a:bodyPr/>
                    <a:lstStyle/>
                    <a:p>
                      <a:pPr algn="ctr"/>
                      <a:endParaRPr lang="en-US" sz="1600" b="1">
                        <a:solidFill>
                          <a:schemeClr val="tx1"/>
                        </a:solidFill>
                        <a:latin typeface="+mn-lt"/>
                        <a:cs typeface="Arial" panose="020B0604020202020204" pitchFamily="34" charset="0"/>
                      </a:endParaRPr>
                    </a:p>
                  </a:txBody>
                  <a:tcPr anchor="ctr"/>
                </a:tc>
                <a:tc hMerge="1">
                  <a:txBody>
                    <a:bodyPr/>
                    <a:lstStyle/>
                    <a:p>
                      <a:pPr algn="ctr"/>
                      <a:endParaRPr lang="en-US" sz="1600" b="1">
                        <a:solidFill>
                          <a:schemeClr val="tx1"/>
                        </a:solidFill>
                        <a:latin typeface="+mn-lt"/>
                        <a:cs typeface="Arial" panose="020B0604020202020204" pitchFamily="34" charset="0"/>
                      </a:endParaRPr>
                    </a:p>
                  </a:txBody>
                  <a:tcPr anchor="ctr">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764938484"/>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7E9B6F-E780-796C-1C38-6D8D39F21D74}"/>
              </a:ext>
            </a:extLst>
          </p:cNvPr>
          <p:cNvSpPr txBox="1">
            <a:spLocks/>
          </p:cNvSpPr>
          <p:nvPr/>
        </p:nvSpPr>
        <p:spPr>
          <a:xfrm>
            <a:off x="559205" y="365760"/>
            <a:ext cx="11076769" cy="12882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Opioid-Related Overdoses by Count and Rate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prstClr val="white">
                    <a:lumMod val="65000"/>
                  </a:prstClr>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January 2024</a:t>
            </a:r>
          </a:p>
        </p:txBody>
      </p:sp>
      <p:pic>
        <p:nvPicPr>
          <p:cNvPr id="3" name="Picture 2">
            <a:extLst>
              <a:ext uri="{FF2B5EF4-FFF2-40B4-BE49-F238E27FC236}">
                <a16:creationId xmlns:a16="http://schemas.microsoft.com/office/drawing/2014/main" id="{D1CE4525-E7EE-01EF-4F9E-95CB377BE72E}"/>
              </a:ext>
            </a:extLst>
          </p:cNvPr>
          <p:cNvPicPr>
            <a:picLocks noChangeAspect="1"/>
          </p:cNvPicPr>
          <p:nvPr/>
        </p:nvPicPr>
        <p:blipFill>
          <a:blip r:embed="rId3"/>
          <a:stretch>
            <a:fillRect/>
          </a:stretch>
        </p:blipFill>
        <p:spPr>
          <a:xfrm>
            <a:off x="559205" y="3020956"/>
            <a:ext cx="3795919" cy="3246671"/>
          </a:xfrm>
          <a:prstGeom prst="rect">
            <a:avLst/>
          </a:prstGeom>
        </p:spPr>
      </p:pic>
      <p:pic>
        <p:nvPicPr>
          <p:cNvPr id="5" name="Picture 4">
            <a:extLst>
              <a:ext uri="{FF2B5EF4-FFF2-40B4-BE49-F238E27FC236}">
                <a16:creationId xmlns:a16="http://schemas.microsoft.com/office/drawing/2014/main" id="{E93B2ED4-A8A6-B3C3-DE9D-BF8133E62912}"/>
              </a:ext>
            </a:extLst>
          </p:cNvPr>
          <p:cNvPicPr>
            <a:picLocks noChangeAspect="1"/>
          </p:cNvPicPr>
          <p:nvPr/>
        </p:nvPicPr>
        <p:blipFill>
          <a:blip r:embed="rId4"/>
          <a:stretch>
            <a:fillRect/>
          </a:stretch>
        </p:blipFill>
        <p:spPr>
          <a:xfrm>
            <a:off x="4633815" y="3989160"/>
            <a:ext cx="966885" cy="2354727"/>
          </a:xfrm>
          <a:prstGeom prst="rect">
            <a:avLst/>
          </a:prstGeom>
        </p:spPr>
      </p:pic>
      <p:pic>
        <p:nvPicPr>
          <p:cNvPr id="7" name="Picture 6">
            <a:extLst>
              <a:ext uri="{FF2B5EF4-FFF2-40B4-BE49-F238E27FC236}">
                <a16:creationId xmlns:a16="http://schemas.microsoft.com/office/drawing/2014/main" id="{E568BE7D-A585-7D5D-16E8-EC07C1BF9EAF}"/>
              </a:ext>
            </a:extLst>
          </p:cNvPr>
          <p:cNvPicPr>
            <a:picLocks noChangeAspect="1"/>
          </p:cNvPicPr>
          <p:nvPr/>
        </p:nvPicPr>
        <p:blipFill>
          <a:blip r:embed="rId5"/>
          <a:stretch>
            <a:fillRect/>
          </a:stretch>
        </p:blipFill>
        <p:spPr>
          <a:xfrm>
            <a:off x="6257747" y="3020956"/>
            <a:ext cx="3733734" cy="3246120"/>
          </a:xfrm>
          <a:prstGeom prst="rect">
            <a:avLst/>
          </a:prstGeom>
        </p:spPr>
      </p:pic>
      <p:pic>
        <p:nvPicPr>
          <p:cNvPr id="9" name="Picture 8">
            <a:extLst>
              <a:ext uri="{FF2B5EF4-FFF2-40B4-BE49-F238E27FC236}">
                <a16:creationId xmlns:a16="http://schemas.microsoft.com/office/drawing/2014/main" id="{79C77971-711D-6DE4-EFFB-784A931E2DDB}"/>
              </a:ext>
            </a:extLst>
          </p:cNvPr>
          <p:cNvPicPr>
            <a:picLocks noChangeAspect="1"/>
          </p:cNvPicPr>
          <p:nvPr/>
        </p:nvPicPr>
        <p:blipFill>
          <a:blip r:embed="rId6"/>
          <a:stretch>
            <a:fillRect/>
          </a:stretch>
        </p:blipFill>
        <p:spPr>
          <a:xfrm>
            <a:off x="10261195" y="4020265"/>
            <a:ext cx="1371600" cy="2246811"/>
          </a:xfrm>
          <a:prstGeom prst="rect">
            <a:avLst/>
          </a:prstGeom>
        </p:spPr>
      </p:pic>
    </p:spTree>
    <p:extLst>
      <p:ext uri="{BB962C8B-B14F-4D97-AF65-F5344CB8AC3E}">
        <p14:creationId xmlns:p14="http://schemas.microsoft.com/office/powerpoint/2010/main" val="15723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214204" y="469542"/>
          <a:ext cx="9763592" cy="35763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648089">
                  <a:extLst>
                    <a:ext uri="{9D8B030D-6E8A-4147-A177-3AD203B41FA5}">
                      <a16:colId xmlns:a16="http://schemas.microsoft.com/office/drawing/2014/main" val="1055398844"/>
                    </a:ext>
                  </a:extLst>
                </a:gridCol>
                <a:gridCol w="737773">
                  <a:extLst>
                    <a:ext uri="{9D8B030D-6E8A-4147-A177-3AD203B41FA5}">
                      <a16:colId xmlns:a16="http://schemas.microsoft.com/office/drawing/2014/main" val="2834286622"/>
                    </a:ext>
                  </a:extLst>
                </a:gridCol>
                <a:gridCol w="737773">
                  <a:extLst>
                    <a:ext uri="{9D8B030D-6E8A-4147-A177-3AD203B41FA5}">
                      <a16:colId xmlns:a16="http://schemas.microsoft.com/office/drawing/2014/main" val="3741638967"/>
                    </a:ext>
                  </a:extLst>
                </a:gridCol>
                <a:gridCol w="737773">
                  <a:extLst>
                    <a:ext uri="{9D8B030D-6E8A-4147-A177-3AD203B41FA5}">
                      <a16:colId xmlns:a16="http://schemas.microsoft.com/office/drawing/2014/main" val="1832429981"/>
                    </a:ext>
                  </a:extLst>
                </a:gridCol>
                <a:gridCol w="737773">
                  <a:extLst>
                    <a:ext uri="{9D8B030D-6E8A-4147-A177-3AD203B41FA5}">
                      <a16:colId xmlns:a16="http://schemas.microsoft.com/office/drawing/2014/main" val="315297790"/>
                    </a:ext>
                  </a:extLst>
                </a:gridCol>
                <a:gridCol w="737773">
                  <a:extLst>
                    <a:ext uri="{9D8B030D-6E8A-4147-A177-3AD203B41FA5}">
                      <a16:colId xmlns:a16="http://schemas.microsoft.com/office/drawing/2014/main" val="4025436151"/>
                    </a:ext>
                  </a:extLst>
                </a:gridCol>
                <a:gridCol w="737773">
                  <a:extLst>
                    <a:ext uri="{9D8B030D-6E8A-4147-A177-3AD203B41FA5}">
                      <a16:colId xmlns:a16="http://schemas.microsoft.com/office/drawing/2014/main" val="2321479475"/>
                    </a:ext>
                  </a:extLst>
                </a:gridCol>
                <a:gridCol w="737773">
                  <a:extLst>
                    <a:ext uri="{9D8B030D-6E8A-4147-A177-3AD203B41FA5}">
                      <a16:colId xmlns:a16="http://schemas.microsoft.com/office/drawing/2014/main" val="1226217120"/>
                    </a:ext>
                  </a:extLst>
                </a:gridCol>
                <a:gridCol w="737773">
                  <a:extLst>
                    <a:ext uri="{9D8B030D-6E8A-4147-A177-3AD203B41FA5}">
                      <a16:colId xmlns:a16="http://schemas.microsoft.com/office/drawing/2014/main" val="1386689584"/>
                    </a:ext>
                  </a:extLst>
                </a:gridCol>
                <a:gridCol w="737773">
                  <a:extLst>
                    <a:ext uri="{9D8B030D-6E8A-4147-A177-3AD203B41FA5}">
                      <a16:colId xmlns:a16="http://schemas.microsoft.com/office/drawing/2014/main" val="3305790669"/>
                    </a:ext>
                  </a:extLst>
                </a:gridCol>
                <a:gridCol w="737773">
                  <a:extLst>
                    <a:ext uri="{9D8B030D-6E8A-4147-A177-3AD203B41FA5}">
                      <a16:colId xmlns:a16="http://schemas.microsoft.com/office/drawing/2014/main" val="2750239024"/>
                    </a:ext>
                  </a:extLst>
                </a:gridCol>
                <a:gridCol w="737773">
                  <a:extLst>
                    <a:ext uri="{9D8B030D-6E8A-4147-A177-3AD203B41FA5}">
                      <a16:colId xmlns:a16="http://schemas.microsoft.com/office/drawing/2014/main" val="485693768"/>
                    </a:ext>
                  </a:extLst>
                </a:gridCol>
              </a:tblGrid>
              <a:tr h="370840">
                <a:tc gridSpan="12">
                  <a:txBody>
                    <a:bodyPr/>
                    <a:lstStyle/>
                    <a:p>
                      <a:pPr algn="ctr"/>
                      <a:r>
                        <a:rPr lang="en-US" b="1"/>
                        <a:t>% of Suspected Opioid-Related (O-R) Overdose (OD) Patients</a:t>
                      </a:r>
                    </a:p>
                  </a:txBody>
                  <a:tcPr>
                    <a:solidFill>
                      <a:schemeClr val="accent2">
                        <a:lumMod val="40000"/>
                        <a:lumOff val="60000"/>
                      </a:schemeClr>
                    </a:solidFill>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solidFill>
                      <a:schemeClr val="accent2">
                        <a:lumMod val="40000"/>
                        <a:lumOff val="60000"/>
                      </a:schemeClr>
                    </a:solidFill>
                  </a:tcPr>
                </a:tc>
                <a:tc hMerge="1">
                  <a:txBody>
                    <a:bodyPr/>
                    <a:lstStyle/>
                    <a:p>
                      <a:pPr algn="ctr"/>
                      <a:endParaRPr lang="en-US" b="1"/>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a:t>Race/Year</a:t>
                      </a:r>
                    </a:p>
                  </a:txBody>
                  <a:tcPr/>
                </a:tc>
                <a:tc>
                  <a:txBody>
                    <a:bodyPr/>
                    <a:lstStyle/>
                    <a:p>
                      <a:pPr algn="ctr"/>
                      <a:r>
                        <a:rPr lang="en-US" b="1"/>
                        <a:t>2014</a:t>
                      </a:r>
                    </a:p>
                  </a:txBody>
                  <a:tcPr>
                    <a:solidFill>
                      <a:schemeClr val="accent6">
                        <a:lumMod val="20000"/>
                        <a:lumOff val="80000"/>
                      </a:schemeClr>
                    </a:solidFill>
                  </a:tcPr>
                </a:tc>
                <a:tc>
                  <a:txBody>
                    <a:bodyPr/>
                    <a:lstStyle/>
                    <a:p>
                      <a:pPr algn="ctr"/>
                      <a:r>
                        <a:rPr lang="en-US" b="1"/>
                        <a:t>2015</a:t>
                      </a:r>
                    </a:p>
                  </a:txBody>
                  <a:tcPr>
                    <a:solidFill>
                      <a:schemeClr val="accent6">
                        <a:lumMod val="20000"/>
                        <a:lumOff val="80000"/>
                      </a:schemeClr>
                    </a:solidFill>
                  </a:tcPr>
                </a:tc>
                <a:tc>
                  <a:txBody>
                    <a:bodyPr/>
                    <a:lstStyle/>
                    <a:p>
                      <a:pPr algn="ctr"/>
                      <a:r>
                        <a:rPr lang="en-US" b="1"/>
                        <a:t>2016</a:t>
                      </a:r>
                    </a:p>
                  </a:txBody>
                  <a:tcPr>
                    <a:solidFill>
                      <a:schemeClr val="accent6">
                        <a:lumMod val="20000"/>
                        <a:lumOff val="80000"/>
                      </a:schemeClr>
                    </a:solidFill>
                  </a:tcPr>
                </a:tc>
                <a:tc>
                  <a:txBody>
                    <a:bodyPr/>
                    <a:lstStyle/>
                    <a:p>
                      <a:pPr algn="ctr"/>
                      <a:r>
                        <a:rPr lang="en-US" b="1"/>
                        <a:t>2017</a:t>
                      </a:r>
                    </a:p>
                  </a:txBody>
                  <a:tcPr>
                    <a:solidFill>
                      <a:schemeClr val="accent6">
                        <a:lumMod val="20000"/>
                        <a:lumOff val="80000"/>
                      </a:schemeClr>
                    </a:solidFill>
                  </a:tcPr>
                </a:tc>
                <a:tc>
                  <a:txBody>
                    <a:bodyPr/>
                    <a:lstStyle/>
                    <a:p>
                      <a:pPr algn="ctr"/>
                      <a:r>
                        <a:rPr lang="en-US" b="1"/>
                        <a:t>2018</a:t>
                      </a:r>
                    </a:p>
                  </a:txBody>
                  <a:tcPr>
                    <a:solidFill>
                      <a:schemeClr val="accent6">
                        <a:lumMod val="20000"/>
                        <a:lumOff val="80000"/>
                      </a:schemeClr>
                    </a:solidFill>
                  </a:tcPr>
                </a:tc>
                <a:tc>
                  <a:txBody>
                    <a:bodyPr/>
                    <a:lstStyle/>
                    <a:p>
                      <a:pPr algn="ctr"/>
                      <a:r>
                        <a:rPr lang="en-US" b="1"/>
                        <a:t>2019</a:t>
                      </a:r>
                    </a:p>
                  </a:txBody>
                  <a:tcPr>
                    <a:solidFill>
                      <a:schemeClr val="accent5">
                        <a:lumMod val="20000"/>
                        <a:lumOff val="80000"/>
                      </a:schemeClr>
                    </a:solidFill>
                  </a:tcPr>
                </a:tc>
                <a:tc>
                  <a:txBody>
                    <a:bodyPr/>
                    <a:lstStyle/>
                    <a:p>
                      <a:pPr algn="ctr"/>
                      <a:r>
                        <a:rPr lang="en-US" b="1"/>
                        <a:t>2020</a:t>
                      </a:r>
                    </a:p>
                  </a:txBody>
                  <a:tcPr>
                    <a:solidFill>
                      <a:schemeClr val="accent5">
                        <a:lumMod val="20000"/>
                        <a:lumOff val="80000"/>
                      </a:schemeClr>
                    </a:solidFill>
                  </a:tcPr>
                </a:tc>
                <a:tc>
                  <a:txBody>
                    <a:bodyPr/>
                    <a:lstStyle/>
                    <a:p>
                      <a:pPr algn="ctr"/>
                      <a:r>
                        <a:rPr lang="en-US" b="1"/>
                        <a:t>2021</a:t>
                      </a:r>
                    </a:p>
                  </a:txBody>
                  <a:tcPr>
                    <a:solidFill>
                      <a:schemeClr val="accent5">
                        <a:lumMod val="20000"/>
                        <a:lumOff val="80000"/>
                      </a:schemeClr>
                    </a:solidFill>
                  </a:tcPr>
                </a:tc>
                <a:tc>
                  <a:txBody>
                    <a:bodyPr/>
                    <a:lstStyle/>
                    <a:p>
                      <a:pPr algn="ctr"/>
                      <a:r>
                        <a:rPr lang="en-US" b="1"/>
                        <a:t>2022</a:t>
                      </a:r>
                    </a:p>
                  </a:txBody>
                  <a:tcPr>
                    <a:solidFill>
                      <a:schemeClr val="accent5">
                        <a:lumMod val="20000"/>
                        <a:lumOff val="80000"/>
                      </a:schemeClr>
                    </a:solidFill>
                  </a:tcPr>
                </a:tc>
                <a:tc>
                  <a:txBody>
                    <a:bodyPr/>
                    <a:lstStyle/>
                    <a:p>
                      <a:pPr algn="ctr"/>
                      <a:r>
                        <a:rPr lang="en-US" b="1"/>
                        <a:t>2023 </a:t>
                      </a:r>
                    </a:p>
                  </a:txBody>
                  <a:tcPr>
                    <a:solidFill>
                      <a:schemeClr val="accent5">
                        <a:lumMod val="20000"/>
                        <a:lumOff val="80000"/>
                      </a:schemeClr>
                    </a:solidFill>
                  </a:tcPr>
                </a:tc>
                <a:tc>
                  <a:txBody>
                    <a:bodyPr/>
                    <a:lstStyle/>
                    <a:p>
                      <a:pPr algn="ctr"/>
                      <a:r>
                        <a:rPr lang="en-US" b="1"/>
                        <a:t>2024 (Jan)</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a:t>Black or African American</a:t>
                      </a:r>
                    </a:p>
                  </a:txBody>
                  <a:tcPr anchor="ctr"/>
                </a:tc>
                <a:tc>
                  <a:txBody>
                    <a:bodyPr/>
                    <a:lstStyle/>
                    <a:p>
                      <a:pPr algn="ctr"/>
                      <a:r>
                        <a:rPr lang="en-US"/>
                        <a:t>8%</a:t>
                      </a:r>
                    </a:p>
                  </a:txBody>
                  <a:tcPr anchor="ctr"/>
                </a:tc>
                <a:tc>
                  <a:txBody>
                    <a:bodyPr/>
                    <a:lstStyle/>
                    <a:p>
                      <a:pPr algn="ctr"/>
                      <a:r>
                        <a:rPr lang="en-US"/>
                        <a:t>8%</a:t>
                      </a:r>
                    </a:p>
                  </a:txBody>
                  <a:tcPr anchor="ctr"/>
                </a:tc>
                <a:tc>
                  <a:txBody>
                    <a:bodyPr/>
                    <a:lstStyle/>
                    <a:p>
                      <a:pPr algn="ctr"/>
                      <a:r>
                        <a:rPr lang="en-US"/>
                        <a:t>10%</a:t>
                      </a:r>
                    </a:p>
                  </a:txBody>
                  <a:tcPr anchor="ctr"/>
                </a:tc>
                <a:tc>
                  <a:txBody>
                    <a:bodyPr/>
                    <a:lstStyle/>
                    <a:p>
                      <a:pPr algn="ctr"/>
                      <a:r>
                        <a:rPr lang="en-US"/>
                        <a:t>9%</a:t>
                      </a:r>
                    </a:p>
                  </a:txBody>
                  <a:tcPr anchor="ctr"/>
                </a:tc>
                <a:tc>
                  <a:txBody>
                    <a:bodyPr/>
                    <a:lstStyle/>
                    <a:p>
                      <a:pPr algn="ctr"/>
                      <a:r>
                        <a:rPr lang="en-US"/>
                        <a:t>10%</a:t>
                      </a:r>
                    </a:p>
                  </a:txBody>
                  <a:tcPr anchor="ctr"/>
                </a:tc>
                <a:tc>
                  <a:txBody>
                    <a:bodyPr/>
                    <a:lstStyle/>
                    <a:p>
                      <a:pPr algn="ctr"/>
                      <a:r>
                        <a:rPr lang="en-US"/>
                        <a:t>12%</a:t>
                      </a:r>
                    </a:p>
                  </a:txBody>
                  <a:tcPr anchor="ctr"/>
                </a:tc>
                <a:tc>
                  <a:txBody>
                    <a:bodyPr/>
                    <a:lstStyle/>
                    <a:p>
                      <a:pPr algn="ctr"/>
                      <a:r>
                        <a:rPr lang="en-US"/>
                        <a:t>14%</a:t>
                      </a:r>
                    </a:p>
                  </a:txBody>
                  <a:tcPr anchor="ctr"/>
                </a:tc>
                <a:tc>
                  <a:txBody>
                    <a:bodyPr/>
                    <a:lstStyle/>
                    <a:p>
                      <a:pPr algn="ctr"/>
                      <a:r>
                        <a:rPr lang="en-US"/>
                        <a:t>18%</a:t>
                      </a:r>
                    </a:p>
                  </a:txBody>
                  <a:tcPr anchor="ctr">
                    <a:noFill/>
                  </a:tcPr>
                </a:tc>
                <a:tc>
                  <a:txBody>
                    <a:bodyPr/>
                    <a:lstStyle/>
                    <a:p>
                      <a:pPr algn="ctr"/>
                      <a:r>
                        <a:rPr lang="en-US"/>
                        <a:t>21%</a:t>
                      </a:r>
                    </a:p>
                  </a:txBody>
                  <a:tcPr anchor="ctr">
                    <a:noFill/>
                  </a:tcPr>
                </a:tc>
                <a:tc>
                  <a:txBody>
                    <a:bodyPr/>
                    <a:lstStyle/>
                    <a:p>
                      <a:pPr algn="ctr"/>
                      <a:r>
                        <a:rPr lang="en-US"/>
                        <a:t>23%</a:t>
                      </a:r>
                    </a:p>
                  </a:txBody>
                  <a:tcPr anchor="ctr">
                    <a:noFill/>
                  </a:tcPr>
                </a:tc>
                <a:tc>
                  <a:txBody>
                    <a:bodyPr/>
                    <a:lstStyle/>
                    <a:p>
                      <a:pPr algn="ctr"/>
                      <a:r>
                        <a:rPr lang="en-US"/>
                        <a:t>21%</a:t>
                      </a:r>
                    </a:p>
                  </a:txBody>
                  <a:tcPr anchor="ctr">
                    <a:noFill/>
                  </a:tcPr>
                </a:tc>
                <a:extLst>
                  <a:ext uri="{0D108BD9-81ED-4DB2-BD59-A6C34878D82A}">
                    <a16:rowId xmlns:a16="http://schemas.microsoft.com/office/drawing/2014/main" val="3615209484"/>
                  </a:ext>
                </a:extLst>
              </a:tr>
              <a:tr h="370840">
                <a:tc>
                  <a:txBody>
                    <a:bodyPr/>
                    <a:lstStyle/>
                    <a:p>
                      <a:pPr algn="ctr"/>
                      <a:r>
                        <a:rPr lang="en-US" b="1"/>
                        <a:t>Hispanic or Latino</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3%</a:t>
                      </a:r>
                    </a:p>
                  </a:txBody>
                  <a:tcPr anchor="ctr"/>
                </a:tc>
                <a:tc>
                  <a:txBody>
                    <a:bodyPr/>
                    <a:lstStyle/>
                    <a:p>
                      <a:pPr algn="ctr"/>
                      <a:r>
                        <a:rPr lang="en-US"/>
                        <a:t>4%</a:t>
                      </a:r>
                    </a:p>
                  </a:txBody>
                  <a:tcPr anchor="ctr"/>
                </a:tc>
                <a:tc>
                  <a:txBody>
                    <a:bodyPr/>
                    <a:lstStyle/>
                    <a:p>
                      <a:pPr algn="ctr"/>
                      <a:r>
                        <a:rPr lang="en-US"/>
                        <a:t>3%</a:t>
                      </a:r>
                    </a:p>
                  </a:txBody>
                  <a:tcPr anchor="ctr"/>
                </a:tc>
                <a:tc>
                  <a:txBody>
                    <a:bodyPr/>
                    <a:lstStyle/>
                    <a:p>
                      <a:pPr algn="ctr"/>
                      <a:r>
                        <a:rPr lang="en-US"/>
                        <a:t>4%</a:t>
                      </a:r>
                    </a:p>
                  </a:txBody>
                  <a:tcPr anchor="ctr"/>
                </a:tc>
                <a:tc>
                  <a:txBody>
                    <a:bodyPr/>
                    <a:lstStyle/>
                    <a:p>
                      <a:pPr algn="ctr"/>
                      <a:r>
                        <a:rPr lang="en-US"/>
                        <a:t>3%</a:t>
                      </a:r>
                    </a:p>
                  </a:txBody>
                  <a:tcPr anchor="ctr">
                    <a:noFill/>
                  </a:tcPr>
                </a:tc>
                <a:tc>
                  <a:txBody>
                    <a:bodyPr/>
                    <a:lstStyle/>
                    <a:p>
                      <a:pPr algn="ctr"/>
                      <a:r>
                        <a:rPr lang="en-US"/>
                        <a:t>5%</a:t>
                      </a:r>
                    </a:p>
                  </a:txBody>
                  <a:tcPr anchor="ctr">
                    <a:noFill/>
                  </a:tcPr>
                </a:tc>
                <a:tc>
                  <a:txBody>
                    <a:bodyPr/>
                    <a:lstStyle/>
                    <a:p>
                      <a:pPr algn="ctr"/>
                      <a:r>
                        <a:rPr lang="en-US"/>
                        <a:t>6%</a:t>
                      </a:r>
                    </a:p>
                  </a:txBody>
                  <a:tcPr anchor="ctr">
                    <a:noFill/>
                  </a:tcPr>
                </a:tc>
                <a:tc>
                  <a:txBody>
                    <a:bodyPr/>
                    <a:lstStyle/>
                    <a:p>
                      <a:pPr algn="ctr"/>
                      <a:r>
                        <a:rPr lang="en-US"/>
                        <a:t>4%</a:t>
                      </a:r>
                    </a:p>
                  </a:txBody>
                  <a:tcPr anchor="ctr">
                    <a:noFill/>
                  </a:tcPr>
                </a:tc>
                <a:extLst>
                  <a:ext uri="{0D108BD9-81ED-4DB2-BD59-A6C34878D82A}">
                    <a16:rowId xmlns:a16="http://schemas.microsoft.com/office/drawing/2014/main" val="3805416702"/>
                  </a:ext>
                </a:extLst>
              </a:tr>
              <a:tr h="370840">
                <a:tc>
                  <a:txBody>
                    <a:bodyPr/>
                    <a:lstStyle/>
                    <a:p>
                      <a:pPr algn="ctr"/>
                      <a:r>
                        <a:rPr lang="en-US" b="1"/>
                        <a:t>Other/</a:t>
                      </a:r>
                    </a:p>
                    <a:p>
                      <a:pPr algn="ctr"/>
                      <a:r>
                        <a:rPr lang="en-US" b="1"/>
                        <a:t>Unknown</a:t>
                      </a:r>
                    </a:p>
                  </a:txBody>
                  <a:tcPr anchor="ctr"/>
                </a:tc>
                <a:tc>
                  <a:txBody>
                    <a:bodyPr/>
                    <a:lstStyle/>
                    <a:p>
                      <a:pPr algn="ctr"/>
                      <a:r>
                        <a:rPr lang="en-US"/>
                        <a:t>2%</a:t>
                      </a:r>
                    </a:p>
                  </a:txBody>
                  <a:tcPr anchor="ctr"/>
                </a:tc>
                <a:tc>
                  <a:txBody>
                    <a:bodyPr/>
                    <a:lstStyle/>
                    <a:p>
                      <a:pPr algn="ctr"/>
                      <a:r>
                        <a:rPr lang="en-US"/>
                        <a:t>3%</a:t>
                      </a:r>
                    </a:p>
                  </a:txBody>
                  <a:tcPr anchor="ctr"/>
                </a:tc>
                <a:tc>
                  <a:txBody>
                    <a:bodyPr/>
                    <a:lstStyle/>
                    <a:p>
                      <a:pPr algn="ctr"/>
                      <a:r>
                        <a:rPr lang="en-US"/>
                        <a:t>2%</a:t>
                      </a:r>
                    </a:p>
                  </a:txBody>
                  <a:tcPr anchor="ctr"/>
                </a:tc>
                <a:tc>
                  <a:txBody>
                    <a:bodyPr/>
                    <a:lstStyle/>
                    <a:p>
                      <a:pPr algn="ctr"/>
                      <a:r>
                        <a:rPr lang="en-US"/>
                        <a:t>4%</a:t>
                      </a:r>
                    </a:p>
                  </a:txBody>
                  <a:tcPr anchor="ctr"/>
                </a:tc>
                <a:tc>
                  <a:txBody>
                    <a:bodyPr/>
                    <a:lstStyle/>
                    <a:p>
                      <a:pPr algn="ctr"/>
                      <a:r>
                        <a:rPr lang="en-US"/>
                        <a:t>4%</a:t>
                      </a:r>
                    </a:p>
                  </a:txBody>
                  <a:tcPr anchor="ctr"/>
                </a:tc>
                <a:tc>
                  <a:txBody>
                    <a:bodyPr/>
                    <a:lstStyle/>
                    <a:p>
                      <a:pPr algn="ctr"/>
                      <a:r>
                        <a:rPr lang="en-US"/>
                        <a:t>3%</a:t>
                      </a:r>
                    </a:p>
                  </a:txBody>
                  <a:tcPr anchor="ctr"/>
                </a:tc>
                <a:tc>
                  <a:txBody>
                    <a:bodyPr/>
                    <a:lstStyle/>
                    <a:p>
                      <a:pPr algn="ctr"/>
                      <a:r>
                        <a:rPr lang="en-US"/>
                        <a:t>3%</a:t>
                      </a:r>
                    </a:p>
                  </a:txBody>
                  <a:tcPr anchor="ctr"/>
                </a:tc>
                <a:tc>
                  <a:txBody>
                    <a:bodyPr/>
                    <a:lstStyle/>
                    <a:p>
                      <a:pPr algn="ctr"/>
                      <a:r>
                        <a:rPr lang="en-US"/>
                        <a:t>2%</a:t>
                      </a:r>
                    </a:p>
                  </a:txBody>
                  <a:tcPr anchor="ctr">
                    <a:noFill/>
                  </a:tcPr>
                </a:tc>
                <a:tc>
                  <a:txBody>
                    <a:bodyPr/>
                    <a:lstStyle/>
                    <a:p>
                      <a:pPr algn="ctr"/>
                      <a:r>
                        <a:rPr lang="en-US"/>
                        <a:t>2%</a:t>
                      </a:r>
                    </a:p>
                  </a:txBody>
                  <a:tcPr anchor="ctr">
                    <a:noFill/>
                  </a:tcPr>
                </a:tc>
                <a:tc>
                  <a:txBody>
                    <a:bodyPr/>
                    <a:lstStyle/>
                    <a:p>
                      <a:pPr algn="ctr"/>
                      <a:r>
                        <a:rPr lang="en-US"/>
                        <a:t>2%</a:t>
                      </a:r>
                    </a:p>
                  </a:txBody>
                  <a:tcPr anchor="ctr">
                    <a:noFill/>
                  </a:tcPr>
                </a:tc>
                <a:tc>
                  <a:txBody>
                    <a:bodyPr/>
                    <a:lstStyle/>
                    <a:p>
                      <a:pPr algn="ctr"/>
                      <a:r>
                        <a:rPr lang="en-US"/>
                        <a:t>4%</a:t>
                      </a:r>
                    </a:p>
                  </a:txBody>
                  <a:tcPr anchor="ctr">
                    <a:noFill/>
                  </a:tcPr>
                </a:tc>
                <a:extLst>
                  <a:ext uri="{0D108BD9-81ED-4DB2-BD59-A6C34878D82A}">
                    <a16:rowId xmlns:a16="http://schemas.microsoft.com/office/drawing/2014/main" val="592979153"/>
                  </a:ext>
                </a:extLst>
              </a:tr>
              <a:tr h="370840">
                <a:tc>
                  <a:txBody>
                    <a:bodyPr/>
                    <a:lstStyle/>
                    <a:p>
                      <a:pPr algn="ctr"/>
                      <a:r>
                        <a:rPr lang="en-US" b="1"/>
                        <a:t>White</a:t>
                      </a:r>
                    </a:p>
                  </a:txBody>
                  <a:tcPr anchor="ctr"/>
                </a:tc>
                <a:tc>
                  <a:txBody>
                    <a:bodyPr/>
                    <a:lstStyle/>
                    <a:p>
                      <a:pPr algn="ctr"/>
                      <a:r>
                        <a:rPr lang="en-US"/>
                        <a:t>88%</a:t>
                      </a:r>
                    </a:p>
                  </a:txBody>
                  <a:tcPr anchor="ctr"/>
                </a:tc>
                <a:tc>
                  <a:txBody>
                    <a:bodyPr/>
                    <a:lstStyle/>
                    <a:p>
                      <a:pPr algn="ctr"/>
                      <a:r>
                        <a:rPr lang="en-US"/>
                        <a:t>87%</a:t>
                      </a:r>
                    </a:p>
                  </a:txBody>
                  <a:tcPr anchor="ctr"/>
                </a:tc>
                <a:tc>
                  <a:txBody>
                    <a:bodyPr/>
                    <a:lstStyle/>
                    <a:p>
                      <a:pPr algn="ctr"/>
                      <a:r>
                        <a:rPr lang="en-US"/>
                        <a:t>86%</a:t>
                      </a:r>
                    </a:p>
                  </a:txBody>
                  <a:tcPr anchor="ctr"/>
                </a:tc>
                <a:tc>
                  <a:txBody>
                    <a:bodyPr/>
                    <a:lstStyle/>
                    <a:p>
                      <a:pPr algn="ctr"/>
                      <a:r>
                        <a:rPr lang="en-US"/>
                        <a:t>84%</a:t>
                      </a:r>
                    </a:p>
                  </a:txBody>
                  <a:tcPr anchor="ctr"/>
                </a:tc>
                <a:tc>
                  <a:txBody>
                    <a:bodyPr/>
                    <a:lstStyle/>
                    <a:p>
                      <a:pPr algn="ctr"/>
                      <a:r>
                        <a:rPr lang="en-US"/>
                        <a:t>82%</a:t>
                      </a:r>
                    </a:p>
                  </a:txBody>
                  <a:tcPr anchor="ctr"/>
                </a:tc>
                <a:tc>
                  <a:txBody>
                    <a:bodyPr/>
                    <a:lstStyle/>
                    <a:p>
                      <a:pPr algn="ctr"/>
                      <a:r>
                        <a:rPr lang="en-US"/>
                        <a:t>82%</a:t>
                      </a:r>
                    </a:p>
                  </a:txBody>
                  <a:tcPr anchor="ctr"/>
                </a:tc>
                <a:tc>
                  <a:txBody>
                    <a:bodyPr/>
                    <a:lstStyle/>
                    <a:p>
                      <a:pPr algn="ctr"/>
                      <a:r>
                        <a:rPr lang="en-US"/>
                        <a:t>79%</a:t>
                      </a:r>
                    </a:p>
                  </a:txBody>
                  <a:tcPr anchor="ctr"/>
                </a:tc>
                <a:tc>
                  <a:txBody>
                    <a:bodyPr/>
                    <a:lstStyle/>
                    <a:p>
                      <a:pPr algn="ctr"/>
                      <a:r>
                        <a:rPr lang="en-US"/>
                        <a:t>77%</a:t>
                      </a:r>
                    </a:p>
                  </a:txBody>
                  <a:tcPr anchor="ctr">
                    <a:noFill/>
                  </a:tcPr>
                </a:tc>
                <a:tc>
                  <a:txBody>
                    <a:bodyPr/>
                    <a:lstStyle/>
                    <a:p>
                      <a:pPr algn="ctr"/>
                      <a:r>
                        <a:rPr lang="en-US"/>
                        <a:t>72%</a:t>
                      </a:r>
                    </a:p>
                  </a:txBody>
                  <a:tcPr anchor="ctr">
                    <a:noFill/>
                  </a:tcPr>
                </a:tc>
                <a:tc>
                  <a:txBody>
                    <a:bodyPr/>
                    <a:lstStyle/>
                    <a:p>
                      <a:pPr algn="ctr"/>
                      <a:r>
                        <a:rPr lang="en-US"/>
                        <a:t>69%</a:t>
                      </a:r>
                    </a:p>
                  </a:txBody>
                  <a:tcPr anchor="ctr">
                    <a:noFill/>
                  </a:tcPr>
                </a:tc>
                <a:tc>
                  <a:txBody>
                    <a:bodyPr/>
                    <a:lstStyle/>
                    <a:p>
                      <a:pPr algn="ctr"/>
                      <a:r>
                        <a:rPr lang="en-US"/>
                        <a:t>71%</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214203" y="4155440"/>
          <a:ext cx="9763595" cy="1752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619250">
                  <a:extLst>
                    <a:ext uri="{9D8B030D-6E8A-4147-A177-3AD203B41FA5}">
                      <a16:colId xmlns:a16="http://schemas.microsoft.com/office/drawing/2014/main" val="1055398844"/>
                    </a:ext>
                  </a:extLst>
                </a:gridCol>
                <a:gridCol w="740395">
                  <a:extLst>
                    <a:ext uri="{9D8B030D-6E8A-4147-A177-3AD203B41FA5}">
                      <a16:colId xmlns:a16="http://schemas.microsoft.com/office/drawing/2014/main" val="2834286622"/>
                    </a:ext>
                  </a:extLst>
                </a:gridCol>
                <a:gridCol w="740395">
                  <a:extLst>
                    <a:ext uri="{9D8B030D-6E8A-4147-A177-3AD203B41FA5}">
                      <a16:colId xmlns:a16="http://schemas.microsoft.com/office/drawing/2014/main" val="3741638967"/>
                    </a:ext>
                  </a:extLst>
                </a:gridCol>
                <a:gridCol w="740395">
                  <a:extLst>
                    <a:ext uri="{9D8B030D-6E8A-4147-A177-3AD203B41FA5}">
                      <a16:colId xmlns:a16="http://schemas.microsoft.com/office/drawing/2014/main" val="1832429981"/>
                    </a:ext>
                  </a:extLst>
                </a:gridCol>
                <a:gridCol w="740395">
                  <a:extLst>
                    <a:ext uri="{9D8B030D-6E8A-4147-A177-3AD203B41FA5}">
                      <a16:colId xmlns:a16="http://schemas.microsoft.com/office/drawing/2014/main" val="315297790"/>
                    </a:ext>
                  </a:extLst>
                </a:gridCol>
                <a:gridCol w="740395">
                  <a:extLst>
                    <a:ext uri="{9D8B030D-6E8A-4147-A177-3AD203B41FA5}">
                      <a16:colId xmlns:a16="http://schemas.microsoft.com/office/drawing/2014/main" val="4025436151"/>
                    </a:ext>
                  </a:extLst>
                </a:gridCol>
                <a:gridCol w="740395">
                  <a:extLst>
                    <a:ext uri="{9D8B030D-6E8A-4147-A177-3AD203B41FA5}">
                      <a16:colId xmlns:a16="http://schemas.microsoft.com/office/drawing/2014/main" val="2321479475"/>
                    </a:ext>
                  </a:extLst>
                </a:gridCol>
                <a:gridCol w="740395">
                  <a:extLst>
                    <a:ext uri="{9D8B030D-6E8A-4147-A177-3AD203B41FA5}">
                      <a16:colId xmlns:a16="http://schemas.microsoft.com/office/drawing/2014/main" val="1226217120"/>
                    </a:ext>
                  </a:extLst>
                </a:gridCol>
                <a:gridCol w="740395">
                  <a:extLst>
                    <a:ext uri="{9D8B030D-6E8A-4147-A177-3AD203B41FA5}">
                      <a16:colId xmlns:a16="http://schemas.microsoft.com/office/drawing/2014/main" val="1386689584"/>
                    </a:ext>
                  </a:extLst>
                </a:gridCol>
                <a:gridCol w="740395">
                  <a:extLst>
                    <a:ext uri="{9D8B030D-6E8A-4147-A177-3AD203B41FA5}">
                      <a16:colId xmlns:a16="http://schemas.microsoft.com/office/drawing/2014/main" val="3305790669"/>
                    </a:ext>
                  </a:extLst>
                </a:gridCol>
                <a:gridCol w="740395">
                  <a:extLst>
                    <a:ext uri="{9D8B030D-6E8A-4147-A177-3AD203B41FA5}">
                      <a16:colId xmlns:a16="http://schemas.microsoft.com/office/drawing/2014/main" val="520527164"/>
                    </a:ext>
                  </a:extLst>
                </a:gridCol>
                <a:gridCol w="740395">
                  <a:extLst>
                    <a:ext uri="{9D8B030D-6E8A-4147-A177-3AD203B41FA5}">
                      <a16:colId xmlns:a16="http://schemas.microsoft.com/office/drawing/2014/main" val="774222832"/>
                    </a:ext>
                  </a:extLst>
                </a:gridCol>
              </a:tblGrid>
              <a:tr h="370840">
                <a:tc gridSpan="12">
                  <a:txBody>
                    <a:bodyPr/>
                    <a:lstStyle/>
                    <a:p>
                      <a:pPr algn="ctr"/>
                      <a:r>
                        <a:rPr lang="en-US" b="1"/>
                        <a:t>% of Suspected Opioid-Related (O-R) Overdose (OD) Patients</a:t>
                      </a:r>
                    </a:p>
                  </a:txBody>
                  <a:tcPr>
                    <a:solidFill>
                      <a:schemeClr val="accent4">
                        <a:lumMod val="40000"/>
                        <a:lumOff val="60000"/>
                      </a:schemeClr>
                    </a:solidFill>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solidFill>
                      <a:schemeClr val="accent6">
                        <a:lumMod val="40000"/>
                        <a:lumOff val="60000"/>
                      </a:schemeClr>
                    </a:solidFill>
                  </a:tcPr>
                </a:tc>
                <a:tc hMerge="1">
                  <a:txBody>
                    <a:bodyPr/>
                    <a:lstStyle/>
                    <a:p>
                      <a:pPr algn="ctr"/>
                      <a:endParaRPr lang="en-US" b="1"/>
                    </a:p>
                  </a:txBody>
                  <a:tcPr>
                    <a:solidFill>
                      <a:schemeClr val="accent4">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a:t>Gender/Year</a:t>
                      </a:r>
                    </a:p>
                  </a:txBody>
                  <a:tcPr/>
                </a:tc>
                <a:tc>
                  <a:txBody>
                    <a:bodyPr/>
                    <a:lstStyle/>
                    <a:p>
                      <a:pPr algn="ctr"/>
                      <a:r>
                        <a:rPr lang="en-US" b="1"/>
                        <a:t>2014</a:t>
                      </a:r>
                    </a:p>
                  </a:txBody>
                  <a:tcPr>
                    <a:solidFill>
                      <a:schemeClr val="accent6">
                        <a:lumMod val="20000"/>
                        <a:lumOff val="80000"/>
                      </a:schemeClr>
                    </a:solidFill>
                  </a:tcPr>
                </a:tc>
                <a:tc>
                  <a:txBody>
                    <a:bodyPr/>
                    <a:lstStyle/>
                    <a:p>
                      <a:pPr algn="ctr"/>
                      <a:r>
                        <a:rPr lang="en-US" b="1"/>
                        <a:t>2015</a:t>
                      </a:r>
                    </a:p>
                  </a:txBody>
                  <a:tcPr>
                    <a:solidFill>
                      <a:schemeClr val="accent6">
                        <a:lumMod val="20000"/>
                        <a:lumOff val="80000"/>
                      </a:schemeClr>
                    </a:solidFill>
                  </a:tcPr>
                </a:tc>
                <a:tc>
                  <a:txBody>
                    <a:bodyPr/>
                    <a:lstStyle/>
                    <a:p>
                      <a:pPr algn="ctr"/>
                      <a:r>
                        <a:rPr lang="en-US" b="1"/>
                        <a:t>2016</a:t>
                      </a:r>
                    </a:p>
                  </a:txBody>
                  <a:tcPr>
                    <a:solidFill>
                      <a:schemeClr val="accent6">
                        <a:lumMod val="20000"/>
                        <a:lumOff val="80000"/>
                      </a:schemeClr>
                    </a:solidFill>
                  </a:tcPr>
                </a:tc>
                <a:tc>
                  <a:txBody>
                    <a:bodyPr/>
                    <a:lstStyle/>
                    <a:p>
                      <a:pPr algn="ctr"/>
                      <a:r>
                        <a:rPr lang="en-US" b="1"/>
                        <a:t>2017</a:t>
                      </a:r>
                    </a:p>
                  </a:txBody>
                  <a:tcPr>
                    <a:solidFill>
                      <a:schemeClr val="accent6">
                        <a:lumMod val="20000"/>
                        <a:lumOff val="80000"/>
                      </a:schemeClr>
                    </a:solidFill>
                  </a:tcPr>
                </a:tc>
                <a:tc>
                  <a:txBody>
                    <a:bodyPr/>
                    <a:lstStyle/>
                    <a:p>
                      <a:pPr algn="ctr"/>
                      <a:r>
                        <a:rPr lang="en-US" b="1"/>
                        <a:t>2018</a:t>
                      </a:r>
                    </a:p>
                  </a:txBody>
                  <a:tcPr>
                    <a:solidFill>
                      <a:schemeClr val="accent6">
                        <a:lumMod val="20000"/>
                        <a:lumOff val="80000"/>
                      </a:schemeClr>
                    </a:solidFill>
                  </a:tcPr>
                </a:tc>
                <a:tc>
                  <a:txBody>
                    <a:bodyPr/>
                    <a:lstStyle/>
                    <a:p>
                      <a:pPr algn="ctr"/>
                      <a:r>
                        <a:rPr lang="en-US" b="1"/>
                        <a:t>2019</a:t>
                      </a:r>
                    </a:p>
                  </a:txBody>
                  <a:tcPr>
                    <a:solidFill>
                      <a:schemeClr val="accent5">
                        <a:lumMod val="20000"/>
                        <a:lumOff val="80000"/>
                      </a:schemeClr>
                    </a:solidFill>
                  </a:tcPr>
                </a:tc>
                <a:tc>
                  <a:txBody>
                    <a:bodyPr/>
                    <a:lstStyle/>
                    <a:p>
                      <a:pPr algn="ctr"/>
                      <a:r>
                        <a:rPr lang="en-US" b="1"/>
                        <a:t>2020</a:t>
                      </a:r>
                    </a:p>
                  </a:txBody>
                  <a:tcPr>
                    <a:solidFill>
                      <a:schemeClr val="accent5">
                        <a:lumMod val="20000"/>
                        <a:lumOff val="80000"/>
                      </a:schemeClr>
                    </a:solidFill>
                  </a:tcPr>
                </a:tc>
                <a:tc>
                  <a:txBody>
                    <a:bodyPr/>
                    <a:lstStyle/>
                    <a:p>
                      <a:pPr algn="ctr"/>
                      <a:r>
                        <a:rPr lang="en-US" b="1"/>
                        <a:t>2021</a:t>
                      </a:r>
                    </a:p>
                  </a:txBody>
                  <a:tcPr>
                    <a:solidFill>
                      <a:schemeClr val="accent5">
                        <a:lumMod val="20000"/>
                        <a:lumOff val="80000"/>
                      </a:schemeClr>
                    </a:solidFill>
                  </a:tcPr>
                </a:tc>
                <a:tc>
                  <a:txBody>
                    <a:bodyPr/>
                    <a:lstStyle/>
                    <a:p>
                      <a:pPr algn="ctr"/>
                      <a:r>
                        <a:rPr lang="en-US" b="1"/>
                        <a:t>2022</a:t>
                      </a:r>
                    </a:p>
                  </a:txBody>
                  <a:tcPr>
                    <a:solidFill>
                      <a:schemeClr val="accent5">
                        <a:lumMod val="20000"/>
                        <a:lumOff val="80000"/>
                      </a:schemeClr>
                    </a:solidFill>
                  </a:tcPr>
                </a:tc>
                <a:tc>
                  <a:txBody>
                    <a:bodyPr/>
                    <a:lstStyle/>
                    <a:p>
                      <a:pPr algn="ctr"/>
                      <a:r>
                        <a:rPr lang="en-US" b="1"/>
                        <a:t>2023 </a:t>
                      </a:r>
                    </a:p>
                  </a:txBody>
                  <a:tcPr>
                    <a:solidFill>
                      <a:schemeClr val="accent5">
                        <a:lumMod val="20000"/>
                        <a:lumOff val="80000"/>
                      </a:schemeClr>
                    </a:solidFill>
                  </a:tcPr>
                </a:tc>
                <a:tc>
                  <a:txBody>
                    <a:bodyPr/>
                    <a:lstStyle/>
                    <a:p>
                      <a:pPr algn="ctr"/>
                      <a:r>
                        <a:rPr lang="en-US" b="1"/>
                        <a:t>2024 (Jan)</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a:t>Male</a:t>
                      </a:r>
                    </a:p>
                  </a:txBody>
                  <a:tcPr/>
                </a:tc>
                <a:tc>
                  <a:txBody>
                    <a:bodyPr/>
                    <a:lstStyle/>
                    <a:p>
                      <a:pPr algn="ctr"/>
                      <a:r>
                        <a:rPr lang="en-US"/>
                        <a:t>53%</a:t>
                      </a:r>
                    </a:p>
                  </a:txBody>
                  <a:tcPr anchor="ctr"/>
                </a:tc>
                <a:tc>
                  <a:txBody>
                    <a:bodyPr/>
                    <a:lstStyle/>
                    <a:p>
                      <a:pPr algn="ctr"/>
                      <a:r>
                        <a:rPr lang="en-US"/>
                        <a:t>55%</a:t>
                      </a:r>
                    </a:p>
                  </a:txBody>
                  <a:tcPr anchor="ctr"/>
                </a:tc>
                <a:tc>
                  <a:txBody>
                    <a:bodyPr/>
                    <a:lstStyle/>
                    <a:p>
                      <a:pPr algn="ctr"/>
                      <a:r>
                        <a:rPr lang="en-US"/>
                        <a:t>64%</a:t>
                      </a:r>
                    </a:p>
                  </a:txBody>
                  <a:tcPr anchor="ctr"/>
                </a:tc>
                <a:tc>
                  <a:txBody>
                    <a:bodyPr/>
                    <a:lstStyle/>
                    <a:p>
                      <a:pPr algn="ctr"/>
                      <a:r>
                        <a:rPr lang="en-US"/>
                        <a:t>62%</a:t>
                      </a:r>
                    </a:p>
                  </a:txBody>
                  <a:tcPr anchor="ctr"/>
                </a:tc>
                <a:tc>
                  <a:txBody>
                    <a:bodyPr/>
                    <a:lstStyle/>
                    <a:p>
                      <a:pPr algn="ctr"/>
                      <a:r>
                        <a:rPr lang="en-US"/>
                        <a:t>61%</a:t>
                      </a:r>
                    </a:p>
                  </a:txBody>
                  <a:tcPr anchor="ctr"/>
                </a:tc>
                <a:tc>
                  <a:txBody>
                    <a:bodyPr/>
                    <a:lstStyle/>
                    <a:p>
                      <a:pPr algn="ctr"/>
                      <a:r>
                        <a:rPr lang="en-US"/>
                        <a:t>63%</a:t>
                      </a:r>
                    </a:p>
                  </a:txBody>
                  <a:tcPr anchor="ctr"/>
                </a:tc>
                <a:tc>
                  <a:txBody>
                    <a:bodyPr/>
                    <a:lstStyle/>
                    <a:p>
                      <a:pPr algn="ctr"/>
                      <a:r>
                        <a:rPr lang="en-US"/>
                        <a:t>66%</a:t>
                      </a:r>
                    </a:p>
                  </a:txBody>
                  <a:tcPr anchor="ctr"/>
                </a:tc>
                <a:tc>
                  <a:txBody>
                    <a:bodyPr/>
                    <a:lstStyle/>
                    <a:p>
                      <a:pPr algn="ctr"/>
                      <a:r>
                        <a:rPr lang="en-US"/>
                        <a:t>67%</a:t>
                      </a:r>
                    </a:p>
                  </a:txBody>
                  <a:tcPr anchor="ctr">
                    <a:noFill/>
                  </a:tcPr>
                </a:tc>
                <a:tc>
                  <a:txBody>
                    <a:bodyPr/>
                    <a:lstStyle/>
                    <a:p>
                      <a:pPr algn="ctr"/>
                      <a:r>
                        <a:rPr lang="en-US"/>
                        <a:t>65%</a:t>
                      </a:r>
                    </a:p>
                  </a:txBody>
                  <a:tcPr anchor="ctr">
                    <a:noFill/>
                  </a:tcPr>
                </a:tc>
                <a:tc>
                  <a:txBody>
                    <a:bodyPr/>
                    <a:lstStyle/>
                    <a:p>
                      <a:pPr algn="ctr"/>
                      <a:r>
                        <a:rPr lang="en-US"/>
                        <a:t>66%</a:t>
                      </a:r>
                    </a:p>
                  </a:txBody>
                  <a:tcPr anchor="ctr">
                    <a:noFill/>
                  </a:tcPr>
                </a:tc>
                <a:tc>
                  <a:txBody>
                    <a:bodyPr/>
                    <a:lstStyle/>
                    <a:p>
                      <a:pPr algn="ctr"/>
                      <a:r>
                        <a:rPr lang="en-US"/>
                        <a:t>61%</a:t>
                      </a:r>
                    </a:p>
                  </a:txBody>
                  <a:tcPr anchor="ctr">
                    <a:noFill/>
                  </a:tcPr>
                </a:tc>
                <a:extLst>
                  <a:ext uri="{0D108BD9-81ED-4DB2-BD59-A6C34878D82A}">
                    <a16:rowId xmlns:a16="http://schemas.microsoft.com/office/drawing/2014/main" val="3615209484"/>
                  </a:ext>
                </a:extLst>
              </a:tr>
              <a:tr h="370840">
                <a:tc>
                  <a:txBody>
                    <a:bodyPr/>
                    <a:lstStyle/>
                    <a:p>
                      <a:pPr algn="ctr"/>
                      <a:r>
                        <a:rPr lang="en-US" b="1"/>
                        <a:t>Female</a:t>
                      </a:r>
                    </a:p>
                  </a:txBody>
                  <a:tcPr/>
                </a:tc>
                <a:tc>
                  <a:txBody>
                    <a:bodyPr/>
                    <a:lstStyle/>
                    <a:p>
                      <a:pPr algn="ctr"/>
                      <a:r>
                        <a:rPr lang="en-US"/>
                        <a:t>47%</a:t>
                      </a:r>
                    </a:p>
                  </a:txBody>
                  <a:tcPr anchor="ctr"/>
                </a:tc>
                <a:tc>
                  <a:txBody>
                    <a:bodyPr/>
                    <a:lstStyle/>
                    <a:p>
                      <a:pPr algn="ctr"/>
                      <a:r>
                        <a:rPr lang="en-US"/>
                        <a:t>45%</a:t>
                      </a:r>
                    </a:p>
                  </a:txBody>
                  <a:tcPr anchor="ctr"/>
                </a:tc>
                <a:tc>
                  <a:txBody>
                    <a:bodyPr/>
                    <a:lstStyle/>
                    <a:p>
                      <a:pPr algn="ctr"/>
                      <a:r>
                        <a:rPr lang="en-US"/>
                        <a:t>36%</a:t>
                      </a:r>
                    </a:p>
                  </a:txBody>
                  <a:tcPr anchor="ctr"/>
                </a:tc>
                <a:tc>
                  <a:txBody>
                    <a:bodyPr/>
                    <a:lstStyle/>
                    <a:p>
                      <a:pPr algn="ctr"/>
                      <a:r>
                        <a:rPr lang="en-US"/>
                        <a:t>38%</a:t>
                      </a:r>
                    </a:p>
                  </a:txBody>
                  <a:tcPr anchor="ctr"/>
                </a:tc>
                <a:tc>
                  <a:txBody>
                    <a:bodyPr/>
                    <a:lstStyle/>
                    <a:p>
                      <a:pPr algn="ctr"/>
                      <a:r>
                        <a:rPr lang="en-US"/>
                        <a:t>39%</a:t>
                      </a:r>
                    </a:p>
                  </a:txBody>
                  <a:tcPr anchor="ctr"/>
                </a:tc>
                <a:tc>
                  <a:txBody>
                    <a:bodyPr/>
                    <a:lstStyle/>
                    <a:p>
                      <a:pPr algn="ctr"/>
                      <a:r>
                        <a:rPr lang="en-US"/>
                        <a:t>37%</a:t>
                      </a:r>
                    </a:p>
                  </a:txBody>
                  <a:tcPr anchor="ctr"/>
                </a:tc>
                <a:tc>
                  <a:txBody>
                    <a:bodyPr/>
                    <a:lstStyle/>
                    <a:p>
                      <a:pPr algn="ctr"/>
                      <a:r>
                        <a:rPr lang="en-US"/>
                        <a:t>34%</a:t>
                      </a:r>
                    </a:p>
                  </a:txBody>
                  <a:tcPr anchor="ctr"/>
                </a:tc>
                <a:tc>
                  <a:txBody>
                    <a:bodyPr/>
                    <a:lstStyle/>
                    <a:p>
                      <a:pPr algn="ctr"/>
                      <a:r>
                        <a:rPr lang="en-US"/>
                        <a:t>33%</a:t>
                      </a:r>
                    </a:p>
                  </a:txBody>
                  <a:tcPr anchor="ctr">
                    <a:noFill/>
                  </a:tcPr>
                </a:tc>
                <a:tc>
                  <a:txBody>
                    <a:bodyPr/>
                    <a:lstStyle/>
                    <a:p>
                      <a:pPr algn="ctr"/>
                      <a:r>
                        <a:rPr lang="en-US"/>
                        <a:t>35%</a:t>
                      </a:r>
                    </a:p>
                  </a:txBody>
                  <a:tcPr anchor="ctr">
                    <a:noFill/>
                  </a:tcPr>
                </a:tc>
                <a:tc>
                  <a:txBody>
                    <a:bodyPr/>
                    <a:lstStyle/>
                    <a:p>
                      <a:pPr algn="ctr"/>
                      <a:r>
                        <a:rPr lang="en-US"/>
                        <a:t>34%</a:t>
                      </a:r>
                    </a:p>
                  </a:txBody>
                  <a:tcPr anchor="ctr">
                    <a:noFill/>
                  </a:tcPr>
                </a:tc>
                <a:tc>
                  <a:txBody>
                    <a:bodyPr/>
                    <a:lstStyle/>
                    <a:p>
                      <a:pPr algn="ctr"/>
                      <a:r>
                        <a:rPr lang="en-US"/>
                        <a:t>39%</a:t>
                      </a:r>
                    </a:p>
                  </a:txBody>
                  <a:tcPr anchor="ctr">
                    <a:noFill/>
                  </a:tcPr>
                </a:tc>
                <a:extLst>
                  <a:ext uri="{0D108BD9-81ED-4DB2-BD59-A6C34878D82A}">
                    <a16:rowId xmlns:a16="http://schemas.microsoft.com/office/drawing/2014/main" val="3805416702"/>
                  </a:ext>
                </a:extLst>
              </a:tr>
            </a:tbl>
          </a:graphicData>
        </a:graphic>
      </p:graphicFrame>
      <p:graphicFrame>
        <p:nvGraphicFramePr>
          <p:cNvPr id="4" name="Table 3">
            <a:extLst>
              <a:ext uri="{FF2B5EF4-FFF2-40B4-BE49-F238E27FC236}">
                <a16:creationId xmlns:a16="http://schemas.microsoft.com/office/drawing/2014/main" id="{B447D0B2-06DF-DFD7-F9EF-C21A661BAB0E}"/>
              </a:ext>
            </a:extLst>
          </p:cNvPr>
          <p:cNvGraphicFramePr>
            <a:graphicFrameLocks noGrp="1"/>
          </p:cNvGraphicFramePr>
          <p:nvPr/>
        </p:nvGraphicFramePr>
        <p:xfrm>
          <a:off x="1214203" y="6017618"/>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3309832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68" y="1203960"/>
          <a:ext cx="11433264" cy="445008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087478">
                  <a:extLst>
                    <a:ext uri="{9D8B030D-6E8A-4147-A177-3AD203B41FA5}">
                      <a16:colId xmlns:a16="http://schemas.microsoft.com/office/drawing/2014/main" val="1055398844"/>
                    </a:ext>
                  </a:extLst>
                </a:gridCol>
                <a:gridCol w="940526">
                  <a:extLst>
                    <a:ext uri="{9D8B030D-6E8A-4147-A177-3AD203B41FA5}">
                      <a16:colId xmlns:a16="http://schemas.microsoft.com/office/drawing/2014/main" val="2834286622"/>
                    </a:ext>
                  </a:extLst>
                </a:gridCol>
                <a:gridCol w="940526">
                  <a:extLst>
                    <a:ext uri="{9D8B030D-6E8A-4147-A177-3AD203B41FA5}">
                      <a16:colId xmlns:a16="http://schemas.microsoft.com/office/drawing/2014/main" val="3741638967"/>
                    </a:ext>
                  </a:extLst>
                </a:gridCol>
                <a:gridCol w="940526">
                  <a:extLst>
                    <a:ext uri="{9D8B030D-6E8A-4147-A177-3AD203B41FA5}">
                      <a16:colId xmlns:a16="http://schemas.microsoft.com/office/drawing/2014/main" val="1832429981"/>
                    </a:ext>
                  </a:extLst>
                </a:gridCol>
                <a:gridCol w="940526">
                  <a:extLst>
                    <a:ext uri="{9D8B030D-6E8A-4147-A177-3AD203B41FA5}">
                      <a16:colId xmlns:a16="http://schemas.microsoft.com/office/drawing/2014/main" val="315297790"/>
                    </a:ext>
                  </a:extLst>
                </a:gridCol>
                <a:gridCol w="940526">
                  <a:extLst>
                    <a:ext uri="{9D8B030D-6E8A-4147-A177-3AD203B41FA5}">
                      <a16:colId xmlns:a16="http://schemas.microsoft.com/office/drawing/2014/main" val="4025436151"/>
                    </a:ext>
                  </a:extLst>
                </a:gridCol>
                <a:gridCol w="940526">
                  <a:extLst>
                    <a:ext uri="{9D8B030D-6E8A-4147-A177-3AD203B41FA5}">
                      <a16:colId xmlns:a16="http://schemas.microsoft.com/office/drawing/2014/main" val="2321479475"/>
                    </a:ext>
                  </a:extLst>
                </a:gridCol>
                <a:gridCol w="940526">
                  <a:extLst>
                    <a:ext uri="{9D8B030D-6E8A-4147-A177-3AD203B41FA5}">
                      <a16:colId xmlns:a16="http://schemas.microsoft.com/office/drawing/2014/main" val="1226217120"/>
                    </a:ext>
                  </a:extLst>
                </a:gridCol>
                <a:gridCol w="940526">
                  <a:extLst>
                    <a:ext uri="{9D8B030D-6E8A-4147-A177-3AD203B41FA5}">
                      <a16:colId xmlns:a16="http://schemas.microsoft.com/office/drawing/2014/main" val="1386689584"/>
                    </a:ext>
                  </a:extLst>
                </a:gridCol>
                <a:gridCol w="940526">
                  <a:extLst>
                    <a:ext uri="{9D8B030D-6E8A-4147-A177-3AD203B41FA5}">
                      <a16:colId xmlns:a16="http://schemas.microsoft.com/office/drawing/2014/main" val="3305790669"/>
                    </a:ext>
                  </a:extLst>
                </a:gridCol>
                <a:gridCol w="940526">
                  <a:extLst>
                    <a:ext uri="{9D8B030D-6E8A-4147-A177-3AD203B41FA5}">
                      <a16:colId xmlns:a16="http://schemas.microsoft.com/office/drawing/2014/main" val="655724705"/>
                    </a:ext>
                  </a:extLst>
                </a:gridCol>
                <a:gridCol w="940526">
                  <a:extLst>
                    <a:ext uri="{9D8B030D-6E8A-4147-A177-3AD203B41FA5}">
                      <a16:colId xmlns:a16="http://schemas.microsoft.com/office/drawing/2014/main" val="3538469420"/>
                    </a:ext>
                  </a:extLst>
                </a:gridCol>
              </a:tblGrid>
              <a:tr h="370840">
                <a:tc gridSpan="12">
                  <a:txBody>
                    <a:bodyPr/>
                    <a:lstStyle/>
                    <a:p>
                      <a:pPr algn="ctr"/>
                      <a:r>
                        <a:rPr lang="en-US" b="1"/>
                        <a:t>% of Suspected Opioid-Related (O-R) Overdose (OD) Patients</a:t>
                      </a:r>
                    </a:p>
                  </a:txBody>
                  <a:tcPr>
                    <a:solidFill>
                      <a:schemeClr val="accent3">
                        <a:lumMod val="40000"/>
                        <a:lumOff val="60000"/>
                      </a:schemeClr>
                    </a:solidFill>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solidFill>
                      <a:schemeClr val="tx2">
                        <a:lumMod val="20000"/>
                        <a:lumOff val="80000"/>
                      </a:schemeClr>
                    </a:solidFill>
                  </a:tcPr>
                </a:tc>
                <a:tc hMerge="1">
                  <a:txBody>
                    <a:bodyPr/>
                    <a:lstStyle/>
                    <a:p>
                      <a:pPr algn="ctr"/>
                      <a:endParaRPr lang="en-US" b="1"/>
                    </a:p>
                  </a:txBody>
                  <a:tcPr>
                    <a:solidFill>
                      <a:schemeClr val="accent3">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a:t>Age Range</a:t>
                      </a:r>
                    </a:p>
                  </a:txBody>
                  <a:tcPr/>
                </a:tc>
                <a:tc>
                  <a:txBody>
                    <a:bodyPr/>
                    <a:lstStyle/>
                    <a:p>
                      <a:pPr algn="ctr"/>
                      <a:r>
                        <a:rPr lang="en-US" b="1"/>
                        <a:t>2014</a:t>
                      </a:r>
                    </a:p>
                  </a:txBody>
                  <a:tcPr>
                    <a:solidFill>
                      <a:schemeClr val="accent6">
                        <a:lumMod val="20000"/>
                        <a:lumOff val="80000"/>
                      </a:schemeClr>
                    </a:solidFill>
                  </a:tcPr>
                </a:tc>
                <a:tc>
                  <a:txBody>
                    <a:bodyPr/>
                    <a:lstStyle/>
                    <a:p>
                      <a:pPr algn="ctr"/>
                      <a:r>
                        <a:rPr lang="en-US" b="1"/>
                        <a:t>2015</a:t>
                      </a:r>
                    </a:p>
                  </a:txBody>
                  <a:tcPr>
                    <a:solidFill>
                      <a:schemeClr val="accent6">
                        <a:lumMod val="20000"/>
                        <a:lumOff val="80000"/>
                      </a:schemeClr>
                    </a:solidFill>
                  </a:tcPr>
                </a:tc>
                <a:tc>
                  <a:txBody>
                    <a:bodyPr/>
                    <a:lstStyle/>
                    <a:p>
                      <a:pPr algn="ctr"/>
                      <a:r>
                        <a:rPr lang="en-US" b="1"/>
                        <a:t>2016</a:t>
                      </a:r>
                    </a:p>
                  </a:txBody>
                  <a:tcPr>
                    <a:solidFill>
                      <a:schemeClr val="accent6">
                        <a:lumMod val="20000"/>
                        <a:lumOff val="80000"/>
                      </a:schemeClr>
                    </a:solidFill>
                  </a:tcPr>
                </a:tc>
                <a:tc>
                  <a:txBody>
                    <a:bodyPr/>
                    <a:lstStyle/>
                    <a:p>
                      <a:pPr algn="ctr"/>
                      <a:r>
                        <a:rPr lang="en-US" b="1"/>
                        <a:t>2017</a:t>
                      </a:r>
                    </a:p>
                  </a:txBody>
                  <a:tcPr>
                    <a:solidFill>
                      <a:schemeClr val="accent6">
                        <a:lumMod val="20000"/>
                        <a:lumOff val="80000"/>
                      </a:schemeClr>
                    </a:solidFill>
                  </a:tcPr>
                </a:tc>
                <a:tc>
                  <a:txBody>
                    <a:bodyPr/>
                    <a:lstStyle/>
                    <a:p>
                      <a:pPr algn="ctr"/>
                      <a:r>
                        <a:rPr lang="en-US" b="1"/>
                        <a:t>2018</a:t>
                      </a:r>
                    </a:p>
                  </a:txBody>
                  <a:tcPr>
                    <a:solidFill>
                      <a:schemeClr val="accent6">
                        <a:lumMod val="20000"/>
                        <a:lumOff val="80000"/>
                      </a:schemeClr>
                    </a:solidFill>
                  </a:tcPr>
                </a:tc>
                <a:tc>
                  <a:txBody>
                    <a:bodyPr/>
                    <a:lstStyle/>
                    <a:p>
                      <a:pPr algn="ctr"/>
                      <a:r>
                        <a:rPr lang="en-US" b="1"/>
                        <a:t>2019</a:t>
                      </a:r>
                    </a:p>
                  </a:txBody>
                  <a:tcPr>
                    <a:solidFill>
                      <a:schemeClr val="accent5">
                        <a:lumMod val="20000"/>
                        <a:lumOff val="80000"/>
                      </a:schemeClr>
                    </a:solidFill>
                  </a:tcPr>
                </a:tc>
                <a:tc>
                  <a:txBody>
                    <a:bodyPr/>
                    <a:lstStyle/>
                    <a:p>
                      <a:pPr algn="ctr"/>
                      <a:r>
                        <a:rPr lang="en-US" b="1"/>
                        <a:t>2020</a:t>
                      </a:r>
                    </a:p>
                  </a:txBody>
                  <a:tcPr>
                    <a:solidFill>
                      <a:schemeClr val="accent5">
                        <a:lumMod val="20000"/>
                        <a:lumOff val="80000"/>
                      </a:schemeClr>
                    </a:solidFill>
                  </a:tcPr>
                </a:tc>
                <a:tc>
                  <a:txBody>
                    <a:bodyPr/>
                    <a:lstStyle/>
                    <a:p>
                      <a:pPr algn="ctr"/>
                      <a:r>
                        <a:rPr lang="en-US" b="1"/>
                        <a:t>2021</a:t>
                      </a:r>
                    </a:p>
                  </a:txBody>
                  <a:tcPr>
                    <a:solidFill>
                      <a:schemeClr val="accent5">
                        <a:lumMod val="20000"/>
                        <a:lumOff val="80000"/>
                      </a:schemeClr>
                    </a:solidFill>
                  </a:tcPr>
                </a:tc>
                <a:tc>
                  <a:txBody>
                    <a:bodyPr/>
                    <a:lstStyle/>
                    <a:p>
                      <a:pPr algn="ctr"/>
                      <a:r>
                        <a:rPr lang="en-US" b="1"/>
                        <a:t>2022</a:t>
                      </a:r>
                    </a:p>
                  </a:txBody>
                  <a:tcPr>
                    <a:solidFill>
                      <a:schemeClr val="accent5">
                        <a:lumMod val="20000"/>
                        <a:lumOff val="80000"/>
                      </a:schemeClr>
                    </a:solidFill>
                  </a:tcPr>
                </a:tc>
                <a:tc>
                  <a:txBody>
                    <a:bodyPr/>
                    <a:lstStyle/>
                    <a:p>
                      <a:pPr algn="ctr"/>
                      <a:r>
                        <a:rPr lang="en-US" b="1"/>
                        <a:t>2023 </a:t>
                      </a:r>
                    </a:p>
                  </a:txBody>
                  <a:tcPr>
                    <a:solidFill>
                      <a:schemeClr val="accent5">
                        <a:lumMod val="20000"/>
                        <a:lumOff val="80000"/>
                      </a:schemeClr>
                    </a:solidFill>
                  </a:tcPr>
                </a:tc>
                <a:tc>
                  <a:txBody>
                    <a:bodyPr/>
                    <a:lstStyle/>
                    <a:p>
                      <a:pPr algn="ctr"/>
                      <a:r>
                        <a:rPr lang="en-US" b="1"/>
                        <a:t>2024 (Jan)</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a:t>19 or younger</a:t>
                      </a:r>
                    </a:p>
                  </a:txBody>
                  <a:tcPr/>
                </a:tc>
                <a:tc>
                  <a:txBody>
                    <a:bodyPr/>
                    <a:lstStyle/>
                    <a:p>
                      <a:pPr algn="ctr"/>
                      <a:r>
                        <a:rPr lang="en-US"/>
                        <a:t>6%</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1%</a:t>
                      </a:r>
                    </a:p>
                  </a:txBody>
                  <a:tcPr anchor="ctr"/>
                </a:tc>
                <a:tc>
                  <a:txBody>
                    <a:bodyPr/>
                    <a:lstStyle/>
                    <a:p>
                      <a:pPr algn="ctr"/>
                      <a:r>
                        <a:rPr lang="en-US"/>
                        <a:t>2%</a:t>
                      </a:r>
                    </a:p>
                  </a:txBody>
                  <a:tcPr anchor="ctr">
                    <a:noFill/>
                  </a:tcPr>
                </a:tc>
                <a:tc>
                  <a:txBody>
                    <a:bodyPr/>
                    <a:lstStyle/>
                    <a:p>
                      <a:pPr algn="ctr"/>
                      <a:r>
                        <a:rPr lang="en-US"/>
                        <a:t>2%</a:t>
                      </a:r>
                    </a:p>
                  </a:txBody>
                  <a:tcPr anchor="ctr">
                    <a:noFill/>
                  </a:tcPr>
                </a:tc>
                <a:tc>
                  <a:txBody>
                    <a:bodyPr/>
                    <a:lstStyle/>
                    <a:p>
                      <a:pPr algn="ctr"/>
                      <a:r>
                        <a:rPr lang="en-US"/>
                        <a:t>2%</a:t>
                      </a:r>
                    </a:p>
                  </a:txBody>
                  <a:tcPr anchor="ctr">
                    <a:noFill/>
                  </a:tcPr>
                </a:tc>
                <a:tc>
                  <a:txBody>
                    <a:bodyPr/>
                    <a:lstStyle/>
                    <a:p>
                      <a:pPr algn="ctr"/>
                      <a:r>
                        <a:rPr lang="en-US"/>
                        <a:t>5%</a:t>
                      </a:r>
                    </a:p>
                  </a:txBody>
                  <a:tcPr anchor="ctr">
                    <a:noFill/>
                  </a:tcPr>
                </a:tc>
                <a:extLst>
                  <a:ext uri="{0D108BD9-81ED-4DB2-BD59-A6C34878D82A}">
                    <a16:rowId xmlns:a16="http://schemas.microsoft.com/office/drawing/2014/main" val="3615209484"/>
                  </a:ext>
                </a:extLst>
              </a:tr>
              <a:tr h="370840">
                <a:tc>
                  <a:txBody>
                    <a:bodyPr/>
                    <a:lstStyle/>
                    <a:p>
                      <a:pPr algn="ctr"/>
                      <a:r>
                        <a:rPr lang="en-US" b="1"/>
                        <a:t>20-29</a:t>
                      </a:r>
                    </a:p>
                  </a:txBody>
                  <a:tcPr/>
                </a:tc>
                <a:tc>
                  <a:txBody>
                    <a:bodyPr/>
                    <a:lstStyle/>
                    <a:p>
                      <a:pPr algn="ctr"/>
                      <a:r>
                        <a:rPr lang="en-US" b="1">
                          <a:solidFill>
                            <a:srgbClr val="FF0000"/>
                          </a:solidFill>
                        </a:rPr>
                        <a:t>26%</a:t>
                      </a:r>
                    </a:p>
                  </a:txBody>
                  <a:tcPr anchor="ctr"/>
                </a:tc>
                <a:tc>
                  <a:txBody>
                    <a:bodyPr/>
                    <a:lstStyle/>
                    <a:p>
                      <a:pPr algn="ctr"/>
                      <a:r>
                        <a:rPr lang="en-US" b="1">
                          <a:solidFill>
                            <a:srgbClr val="FF0000"/>
                          </a:solidFill>
                        </a:rPr>
                        <a:t>30%</a:t>
                      </a:r>
                    </a:p>
                  </a:txBody>
                  <a:tcPr anchor="ctr"/>
                </a:tc>
                <a:tc>
                  <a:txBody>
                    <a:bodyPr/>
                    <a:lstStyle/>
                    <a:p>
                      <a:pPr algn="ctr"/>
                      <a:r>
                        <a:rPr lang="en-US"/>
                        <a:t>30%</a:t>
                      </a:r>
                    </a:p>
                  </a:txBody>
                  <a:tcPr anchor="ctr"/>
                </a:tc>
                <a:tc>
                  <a:txBody>
                    <a:bodyPr/>
                    <a:lstStyle/>
                    <a:p>
                      <a:pPr algn="ctr"/>
                      <a:r>
                        <a:rPr lang="en-US"/>
                        <a:t>26%</a:t>
                      </a:r>
                    </a:p>
                  </a:txBody>
                  <a:tcPr anchor="ctr"/>
                </a:tc>
                <a:tc>
                  <a:txBody>
                    <a:bodyPr/>
                    <a:lstStyle/>
                    <a:p>
                      <a:pPr algn="ctr"/>
                      <a:r>
                        <a:rPr lang="en-US"/>
                        <a:t>26%</a:t>
                      </a:r>
                    </a:p>
                  </a:txBody>
                  <a:tcPr anchor="ctr"/>
                </a:tc>
                <a:tc>
                  <a:txBody>
                    <a:bodyPr/>
                    <a:lstStyle/>
                    <a:p>
                      <a:pPr algn="ctr"/>
                      <a:r>
                        <a:rPr lang="en-US"/>
                        <a:t>21%</a:t>
                      </a:r>
                    </a:p>
                  </a:txBody>
                  <a:tcPr anchor="ctr"/>
                </a:tc>
                <a:tc>
                  <a:txBody>
                    <a:bodyPr/>
                    <a:lstStyle/>
                    <a:p>
                      <a:pPr algn="ctr"/>
                      <a:r>
                        <a:rPr lang="en-US"/>
                        <a:t>21%</a:t>
                      </a:r>
                    </a:p>
                  </a:txBody>
                  <a:tcPr anchor="ctr"/>
                </a:tc>
                <a:tc>
                  <a:txBody>
                    <a:bodyPr/>
                    <a:lstStyle/>
                    <a:p>
                      <a:pPr algn="ctr"/>
                      <a:r>
                        <a:rPr lang="en-US"/>
                        <a:t>15%</a:t>
                      </a:r>
                    </a:p>
                  </a:txBody>
                  <a:tcPr anchor="ctr">
                    <a:noFill/>
                  </a:tcPr>
                </a:tc>
                <a:tc>
                  <a:txBody>
                    <a:bodyPr/>
                    <a:lstStyle/>
                    <a:p>
                      <a:pPr algn="ctr"/>
                      <a:r>
                        <a:rPr lang="en-US"/>
                        <a:t>15%</a:t>
                      </a:r>
                    </a:p>
                  </a:txBody>
                  <a:tcPr anchor="ctr">
                    <a:noFill/>
                  </a:tcPr>
                </a:tc>
                <a:tc>
                  <a:txBody>
                    <a:bodyPr/>
                    <a:lstStyle/>
                    <a:p>
                      <a:pPr algn="ctr"/>
                      <a:r>
                        <a:rPr lang="en-US"/>
                        <a:t>14%</a:t>
                      </a:r>
                    </a:p>
                  </a:txBody>
                  <a:tcPr anchor="ctr">
                    <a:noFill/>
                  </a:tcPr>
                </a:tc>
                <a:tc>
                  <a:txBody>
                    <a:bodyPr/>
                    <a:lstStyle/>
                    <a:p>
                      <a:pPr algn="ctr"/>
                      <a:r>
                        <a:rPr lang="en-US"/>
                        <a:t>15%</a:t>
                      </a:r>
                    </a:p>
                  </a:txBody>
                  <a:tcPr anchor="ctr">
                    <a:noFill/>
                  </a:tcPr>
                </a:tc>
                <a:extLst>
                  <a:ext uri="{0D108BD9-81ED-4DB2-BD59-A6C34878D82A}">
                    <a16:rowId xmlns:a16="http://schemas.microsoft.com/office/drawing/2014/main" val="3805416702"/>
                  </a:ext>
                </a:extLst>
              </a:tr>
              <a:tr h="370840">
                <a:tc>
                  <a:txBody>
                    <a:bodyPr/>
                    <a:lstStyle/>
                    <a:p>
                      <a:pPr algn="ctr"/>
                      <a:r>
                        <a:rPr lang="en-US" b="1"/>
                        <a:t>30-39</a:t>
                      </a:r>
                    </a:p>
                  </a:txBody>
                  <a:tcPr/>
                </a:tc>
                <a:tc>
                  <a:txBody>
                    <a:bodyPr/>
                    <a:lstStyle/>
                    <a:p>
                      <a:pPr algn="ctr"/>
                      <a:r>
                        <a:rPr lang="en-US"/>
                        <a:t>23%</a:t>
                      </a:r>
                    </a:p>
                  </a:txBody>
                  <a:tcPr anchor="ctr"/>
                </a:tc>
                <a:tc>
                  <a:txBody>
                    <a:bodyPr/>
                    <a:lstStyle/>
                    <a:p>
                      <a:pPr algn="ctr"/>
                      <a:r>
                        <a:rPr lang="en-US"/>
                        <a:t>27%</a:t>
                      </a:r>
                    </a:p>
                  </a:txBody>
                  <a:tcPr anchor="ctr"/>
                </a:tc>
                <a:tc>
                  <a:txBody>
                    <a:bodyPr/>
                    <a:lstStyle/>
                    <a:p>
                      <a:pPr algn="ctr"/>
                      <a:r>
                        <a:rPr lang="en-US" b="1">
                          <a:solidFill>
                            <a:srgbClr val="FF0000"/>
                          </a:solidFill>
                        </a:rPr>
                        <a:t>33%</a:t>
                      </a:r>
                    </a:p>
                  </a:txBody>
                  <a:tcPr anchor="ctr"/>
                </a:tc>
                <a:tc>
                  <a:txBody>
                    <a:bodyPr/>
                    <a:lstStyle/>
                    <a:p>
                      <a:pPr algn="ctr"/>
                      <a:r>
                        <a:rPr lang="en-US" b="1">
                          <a:solidFill>
                            <a:srgbClr val="FF0000"/>
                          </a:solidFill>
                        </a:rPr>
                        <a:t>36%</a:t>
                      </a:r>
                    </a:p>
                  </a:txBody>
                  <a:tcPr anchor="ctr"/>
                </a:tc>
                <a:tc>
                  <a:txBody>
                    <a:bodyPr/>
                    <a:lstStyle/>
                    <a:p>
                      <a:pPr algn="ctr"/>
                      <a:r>
                        <a:rPr lang="en-US" b="1">
                          <a:solidFill>
                            <a:srgbClr val="FF0000"/>
                          </a:solidFill>
                        </a:rPr>
                        <a:t>37%</a:t>
                      </a:r>
                    </a:p>
                  </a:txBody>
                  <a:tcPr anchor="ctr"/>
                </a:tc>
                <a:tc>
                  <a:txBody>
                    <a:bodyPr/>
                    <a:lstStyle/>
                    <a:p>
                      <a:pPr algn="ctr"/>
                      <a:r>
                        <a:rPr lang="en-US" b="1">
                          <a:solidFill>
                            <a:srgbClr val="FF0000"/>
                          </a:solidFill>
                        </a:rPr>
                        <a:t>36%</a:t>
                      </a:r>
                    </a:p>
                  </a:txBody>
                  <a:tcPr anchor="ctr"/>
                </a:tc>
                <a:tc>
                  <a:txBody>
                    <a:bodyPr/>
                    <a:lstStyle/>
                    <a:p>
                      <a:pPr algn="ctr"/>
                      <a:r>
                        <a:rPr lang="en-US" b="1">
                          <a:solidFill>
                            <a:srgbClr val="FF0000"/>
                          </a:solidFill>
                        </a:rPr>
                        <a:t>35%</a:t>
                      </a:r>
                    </a:p>
                  </a:txBody>
                  <a:tcPr anchor="ctr"/>
                </a:tc>
                <a:tc>
                  <a:txBody>
                    <a:bodyPr/>
                    <a:lstStyle/>
                    <a:p>
                      <a:pPr algn="ctr"/>
                      <a:r>
                        <a:rPr lang="en-US" b="1">
                          <a:solidFill>
                            <a:srgbClr val="FF0000"/>
                          </a:solidFill>
                        </a:rPr>
                        <a:t>36%</a:t>
                      </a:r>
                    </a:p>
                  </a:txBody>
                  <a:tcPr anchor="ctr">
                    <a:noFill/>
                  </a:tcPr>
                </a:tc>
                <a:tc>
                  <a:txBody>
                    <a:bodyPr/>
                    <a:lstStyle/>
                    <a:p>
                      <a:pPr algn="ctr"/>
                      <a:r>
                        <a:rPr lang="en-US" b="1">
                          <a:solidFill>
                            <a:srgbClr val="FF0000"/>
                          </a:solidFill>
                        </a:rPr>
                        <a:t>32%</a:t>
                      </a:r>
                    </a:p>
                  </a:txBody>
                  <a:tcPr anchor="ctr">
                    <a:noFill/>
                  </a:tcPr>
                </a:tc>
                <a:tc>
                  <a:txBody>
                    <a:bodyPr/>
                    <a:lstStyle/>
                    <a:p>
                      <a:pPr algn="ctr"/>
                      <a:r>
                        <a:rPr lang="en-US" b="1">
                          <a:solidFill>
                            <a:srgbClr val="FF0000"/>
                          </a:solidFill>
                        </a:rPr>
                        <a:t>32%</a:t>
                      </a:r>
                    </a:p>
                  </a:txBody>
                  <a:tcPr anchor="ctr">
                    <a:noFill/>
                  </a:tcPr>
                </a:tc>
                <a:tc>
                  <a:txBody>
                    <a:bodyPr/>
                    <a:lstStyle/>
                    <a:p>
                      <a:pPr algn="ctr"/>
                      <a:r>
                        <a:rPr lang="en-US" b="1">
                          <a:solidFill>
                            <a:srgbClr val="FF0000"/>
                          </a:solidFill>
                        </a:rPr>
                        <a:t>26%</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40-49</a:t>
                      </a:r>
                    </a:p>
                  </a:txBody>
                  <a:tcPr/>
                </a:tc>
                <a:tc>
                  <a:txBody>
                    <a:bodyPr/>
                    <a:lstStyle/>
                    <a:p>
                      <a:pPr algn="ctr"/>
                      <a:r>
                        <a:rPr lang="en-US"/>
                        <a:t>18%</a:t>
                      </a:r>
                    </a:p>
                  </a:txBody>
                  <a:tcPr anchor="ctr"/>
                </a:tc>
                <a:tc>
                  <a:txBody>
                    <a:bodyPr/>
                    <a:lstStyle/>
                    <a:p>
                      <a:pPr algn="ctr"/>
                      <a:r>
                        <a:rPr lang="en-US"/>
                        <a:t>17%</a:t>
                      </a:r>
                    </a:p>
                  </a:txBody>
                  <a:tcPr anchor="ctr"/>
                </a:tc>
                <a:tc>
                  <a:txBody>
                    <a:bodyPr/>
                    <a:lstStyle/>
                    <a:p>
                      <a:pPr algn="ctr"/>
                      <a:r>
                        <a:rPr lang="en-US"/>
                        <a:t>17%</a:t>
                      </a:r>
                    </a:p>
                  </a:txBody>
                  <a:tcPr anchor="ctr"/>
                </a:tc>
                <a:tc>
                  <a:txBody>
                    <a:bodyPr/>
                    <a:lstStyle/>
                    <a:p>
                      <a:pPr algn="ctr"/>
                      <a:r>
                        <a:rPr lang="en-US"/>
                        <a:t>18%</a:t>
                      </a:r>
                    </a:p>
                  </a:txBody>
                  <a:tcPr anchor="ctr"/>
                </a:tc>
                <a:tc>
                  <a:txBody>
                    <a:bodyPr/>
                    <a:lstStyle/>
                    <a:p>
                      <a:pPr algn="ctr"/>
                      <a:r>
                        <a:rPr lang="en-US"/>
                        <a:t>17%</a:t>
                      </a:r>
                    </a:p>
                  </a:txBody>
                  <a:tcPr anchor="ctr"/>
                </a:tc>
                <a:tc>
                  <a:txBody>
                    <a:bodyPr/>
                    <a:lstStyle/>
                    <a:p>
                      <a:pPr algn="ctr"/>
                      <a:r>
                        <a:rPr lang="en-US"/>
                        <a:t>22%</a:t>
                      </a:r>
                    </a:p>
                  </a:txBody>
                  <a:tcPr anchor="ctr"/>
                </a:tc>
                <a:tc>
                  <a:txBody>
                    <a:bodyPr/>
                    <a:lstStyle/>
                    <a:p>
                      <a:pPr algn="ctr"/>
                      <a:r>
                        <a:rPr lang="en-US"/>
                        <a:t>21%</a:t>
                      </a:r>
                    </a:p>
                  </a:txBody>
                  <a:tcPr anchor="ctr"/>
                </a:tc>
                <a:tc>
                  <a:txBody>
                    <a:bodyPr/>
                    <a:lstStyle/>
                    <a:p>
                      <a:pPr algn="ctr"/>
                      <a:r>
                        <a:rPr lang="en-US"/>
                        <a:t>23%</a:t>
                      </a:r>
                    </a:p>
                  </a:txBody>
                  <a:tcPr anchor="ctr">
                    <a:noFill/>
                  </a:tcPr>
                </a:tc>
                <a:tc>
                  <a:txBody>
                    <a:bodyPr/>
                    <a:lstStyle/>
                    <a:p>
                      <a:pPr algn="ctr"/>
                      <a:r>
                        <a:rPr lang="en-US"/>
                        <a:t>23%</a:t>
                      </a:r>
                    </a:p>
                  </a:txBody>
                  <a:tcPr anchor="ctr">
                    <a:noFill/>
                  </a:tcPr>
                </a:tc>
                <a:tc>
                  <a:txBody>
                    <a:bodyPr/>
                    <a:lstStyle/>
                    <a:p>
                      <a:pPr algn="ctr"/>
                      <a:r>
                        <a:rPr lang="en-US"/>
                        <a:t>24%</a:t>
                      </a:r>
                    </a:p>
                  </a:txBody>
                  <a:tcPr anchor="ctr">
                    <a:noFill/>
                  </a:tcPr>
                </a:tc>
                <a:tc>
                  <a:txBody>
                    <a:bodyPr/>
                    <a:lstStyle/>
                    <a:p>
                      <a:pPr algn="ctr"/>
                      <a:r>
                        <a:rPr lang="en-US"/>
                        <a:t>25%</a:t>
                      </a:r>
                    </a:p>
                  </a:txBody>
                  <a:tcPr anchor="ctr">
                    <a:noFill/>
                  </a:tcPr>
                </a:tc>
                <a:extLst>
                  <a:ext uri="{0D108BD9-81ED-4DB2-BD59-A6C34878D82A}">
                    <a16:rowId xmlns:a16="http://schemas.microsoft.com/office/drawing/2014/main" val="522271482"/>
                  </a:ext>
                </a:extLst>
              </a:tr>
              <a:tr h="370840">
                <a:tc>
                  <a:txBody>
                    <a:bodyPr/>
                    <a:lstStyle/>
                    <a:p>
                      <a:pPr algn="ctr"/>
                      <a:r>
                        <a:rPr lang="en-US" b="1"/>
                        <a:t>50-59</a:t>
                      </a:r>
                    </a:p>
                  </a:txBody>
                  <a:tcPr/>
                </a:tc>
                <a:tc>
                  <a:txBody>
                    <a:bodyPr/>
                    <a:lstStyle/>
                    <a:p>
                      <a:pPr algn="ctr"/>
                      <a:r>
                        <a:rPr lang="en-US"/>
                        <a:t>17%</a:t>
                      </a:r>
                    </a:p>
                  </a:txBody>
                  <a:tcPr anchor="ctr"/>
                </a:tc>
                <a:tc>
                  <a:txBody>
                    <a:bodyPr/>
                    <a:lstStyle/>
                    <a:p>
                      <a:pPr algn="ctr"/>
                      <a:r>
                        <a:rPr lang="en-US"/>
                        <a:t>15%</a:t>
                      </a:r>
                    </a:p>
                  </a:txBody>
                  <a:tcPr anchor="ctr"/>
                </a:tc>
                <a:tc>
                  <a:txBody>
                    <a:bodyPr/>
                    <a:lstStyle/>
                    <a:p>
                      <a:pPr algn="ctr"/>
                      <a:r>
                        <a:rPr lang="en-US"/>
                        <a:t>12%</a:t>
                      </a:r>
                    </a:p>
                  </a:txBody>
                  <a:tcPr anchor="ctr"/>
                </a:tc>
                <a:tc>
                  <a:txBody>
                    <a:bodyPr/>
                    <a:lstStyle/>
                    <a:p>
                      <a:pPr algn="ctr"/>
                      <a:r>
                        <a:rPr lang="en-US"/>
                        <a:t>12%</a:t>
                      </a:r>
                    </a:p>
                  </a:txBody>
                  <a:tcPr anchor="ctr"/>
                </a:tc>
                <a:tc>
                  <a:txBody>
                    <a:bodyPr/>
                    <a:lstStyle/>
                    <a:p>
                      <a:pPr algn="ctr"/>
                      <a:r>
                        <a:rPr lang="en-US"/>
                        <a:t>11%</a:t>
                      </a:r>
                    </a:p>
                  </a:txBody>
                  <a:tcPr anchor="ctr"/>
                </a:tc>
                <a:tc>
                  <a:txBody>
                    <a:bodyPr/>
                    <a:lstStyle/>
                    <a:p>
                      <a:pPr algn="ctr"/>
                      <a:r>
                        <a:rPr lang="en-US"/>
                        <a:t>12%</a:t>
                      </a:r>
                    </a:p>
                  </a:txBody>
                  <a:tcPr anchor="ctr"/>
                </a:tc>
                <a:tc>
                  <a:txBody>
                    <a:bodyPr/>
                    <a:lstStyle/>
                    <a:p>
                      <a:pPr algn="ctr"/>
                      <a:r>
                        <a:rPr lang="en-US"/>
                        <a:t>13%</a:t>
                      </a:r>
                    </a:p>
                  </a:txBody>
                  <a:tcPr anchor="ctr"/>
                </a:tc>
                <a:tc>
                  <a:txBody>
                    <a:bodyPr/>
                    <a:lstStyle/>
                    <a:p>
                      <a:pPr algn="ctr"/>
                      <a:r>
                        <a:rPr lang="en-US"/>
                        <a:t>14%</a:t>
                      </a:r>
                    </a:p>
                  </a:txBody>
                  <a:tcPr anchor="ctr">
                    <a:noFill/>
                  </a:tcPr>
                </a:tc>
                <a:tc>
                  <a:txBody>
                    <a:bodyPr/>
                    <a:lstStyle/>
                    <a:p>
                      <a:pPr algn="ctr"/>
                      <a:r>
                        <a:rPr lang="en-US"/>
                        <a:t>15%</a:t>
                      </a:r>
                    </a:p>
                  </a:txBody>
                  <a:tcPr anchor="ctr">
                    <a:noFill/>
                  </a:tcPr>
                </a:tc>
                <a:tc>
                  <a:txBody>
                    <a:bodyPr/>
                    <a:lstStyle/>
                    <a:p>
                      <a:pPr algn="ctr"/>
                      <a:r>
                        <a:rPr lang="en-US"/>
                        <a:t>15%</a:t>
                      </a:r>
                    </a:p>
                  </a:txBody>
                  <a:tcPr anchor="ctr">
                    <a:noFill/>
                  </a:tcPr>
                </a:tc>
                <a:tc>
                  <a:txBody>
                    <a:bodyPr/>
                    <a:lstStyle/>
                    <a:p>
                      <a:pPr algn="ctr"/>
                      <a:r>
                        <a:rPr lang="en-US"/>
                        <a:t>18%</a:t>
                      </a:r>
                    </a:p>
                  </a:txBody>
                  <a:tcPr anchor="ctr">
                    <a:noFill/>
                  </a:tcPr>
                </a:tc>
                <a:extLst>
                  <a:ext uri="{0D108BD9-81ED-4DB2-BD59-A6C34878D82A}">
                    <a16:rowId xmlns:a16="http://schemas.microsoft.com/office/drawing/2014/main" val="2594189289"/>
                  </a:ext>
                </a:extLst>
              </a:tr>
              <a:tr h="370840">
                <a:tc>
                  <a:txBody>
                    <a:bodyPr/>
                    <a:lstStyle/>
                    <a:p>
                      <a:pPr algn="ctr"/>
                      <a:r>
                        <a:rPr lang="en-US" b="1"/>
                        <a:t>60-69</a:t>
                      </a:r>
                    </a:p>
                  </a:txBody>
                  <a:tcPr/>
                </a:tc>
                <a:tc>
                  <a:txBody>
                    <a:bodyPr/>
                    <a:lstStyle/>
                    <a:p>
                      <a:pPr algn="ctr"/>
                      <a:r>
                        <a:rPr lang="en-US"/>
                        <a:t>6%</a:t>
                      </a:r>
                    </a:p>
                  </a:txBody>
                  <a:tcPr anchor="ctr"/>
                </a:tc>
                <a:tc>
                  <a:txBody>
                    <a:bodyPr/>
                    <a:lstStyle/>
                    <a:p>
                      <a:pPr algn="ctr"/>
                      <a:r>
                        <a:rPr lang="en-US"/>
                        <a:t>6%</a:t>
                      </a:r>
                    </a:p>
                  </a:txBody>
                  <a:tcPr anchor="ctr"/>
                </a:tc>
                <a:tc>
                  <a:txBody>
                    <a:bodyPr/>
                    <a:lstStyle/>
                    <a:p>
                      <a:pPr algn="ctr"/>
                      <a:r>
                        <a:rPr lang="en-US"/>
                        <a:t>5%</a:t>
                      </a:r>
                    </a:p>
                  </a:txBody>
                  <a:tcPr anchor="ctr"/>
                </a:tc>
                <a:tc>
                  <a:txBody>
                    <a:bodyPr/>
                    <a:lstStyle/>
                    <a:p>
                      <a:pPr algn="ctr"/>
                      <a:r>
                        <a:rPr lang="en-US"/>
                        <a:t>5%</a:t>
                      </a:r>
                    </a:p>
                  </a:txBody>
                  <a:tcPr anchor="ctr"/>
                </a:tc>
                <a:tc>
                  <a:txBody>
                    <a:bodyPr/>
                    <a:lstStyle/>
                    <a:p>
                      <a:pPr algn="ctr"/>
                      <a:r>
                        <a:rPr lang="en-US"/>
                        <a:t>5%</a:t>
                      </a:r>
                    </a:p>
                  </a:txBody>
                  <a:tcPr anchor="ctr"/>
                </a:tc>
                <a:tc>
                  <a:txBody>
                    <a:bodyPr/>
                    <a:lstStyle/>
                    <a:p>
                      <a:pPr algn="ctr"/>
                      <a:r>
                        <a:rPr lang="en-US"/>
                        <a:t>6%</a:t>
                      </a:r>
                    </a:p>
                  </a:txBody>
                  <a:tcPr anchor="ctr"/>
                </a:tc>
                <a:tc>
                  <a:txBody>
                    <a:bodyPr/>
                    <a:lstStyle/>
                    <a:p>
                      <a:pPr algn="ctr"/>
                      <a:r>
                        <a:rPr lang="en-US"/>
                        <a:t>7%</a:t>
                      </a:r>
                    </a:p>
                  </a:txBody>
                  <a:tcPr anchor="ctr"/>
                </a:tc>
                <a:tc>
                  <a:txBody>
                    <a:bodyPr/>
                    <a:lstStyle/>
                    <a:p>
                      <a:pPr algn="ctr"/>
                      <a:r>
                        <a:rPr lang="en-US"/>
                        <a:t>8%</a:t>
                      </a:r>
                    </a:p>
                  </a:txBody>
                  <a:tcPr anchor="ctr">
                    <a:noFill/>
                  </a:tcPr>
                </a:tc>
                <a:tc>
                  <a:txBody>
                    <a:bodyPr/>
                    <a:lstStyle/>
                    <a:p>
                      <a:pPr algn="ctr"/>
                      <a:r>
                        <a:rPr lang="en-US"/>
                        <a:t>9%</a:t>
                      </a:r>
                    </a:p>
                  </a:txBody>
                  <a:tcPr anchor="ctr">
                    <a:noFill/>
                  </a:tcPr>
                </a:tc>
                <a:tc>
                  <a:txBody>
                    <a:bodyPr/>
                    <a:lstStyle/>
                    <a:p>
                      <a:pPr algn="ctr"/>
                      <a:r>
                        <a:rPr lang="en-US"/>
                        <a:t>10%</a:t>
                      </a:r>
                    </a:p>
                  </a:txBody>
                  <a:tcPr anchor="ctr">
                    <a:noFill/>
                  </a:tcPr>
                </a:tc>
                <a:tc>
                  <a:txBody>
                    <a:bodyPr/>
                    <a:lstStyle/>
                    <a:p>
                      <a:pPr algn="ctr"/>
                      <a:r>
                        <a:rPr lang="en-US"/>
                        <a:t>5%</a:t>
                      </a:r>
                    </a:p>
                  </a:txBody>
                  <a:tcPr anchor="ctr">
                    <a:noFill/>
                  </a:tcPr>
                </a:tc>
                <a:extLst>
                  <a:ext uri="{0D108BD9-81ED-4DB2-BD59-A6C34878D82A}">
                    <a16:rowId xmlns:a16="http://schemas.microsoft.com/office/drawing/2014/main" val="1679920798"/>
                  </a:ext>
                </a:extLst>
              </a:tr>
              <a:tr h="370840">
                <a:tc>
                  <a:txBody>
                    <a:bodyPr/>
                    <a:lstStyle/>
                    <a:p>
                      <a:pPr algn="ctr"/>
                      <a:r>
                        <a:rPr lang="en-US" b="1"/>
                        <a:t>70 or older</a:t>
                      </a:r>
                    </a:p>
                  </a:txBody>
                  <a:tcPr/>
                </a:tc>
                <a:tc>
                  <a:txBody>
                    <a:bodyPr/>
                    <a:lstStyle/>
                    <a:p>
                      <a:pPr algn="ctr"/>
                      <a:r>
                        <a:rPr lang="en-US"/>
                        <a:t>3%</a:t>
                      </a:r>
                    </a:p>
                  </a:txBody>
                  <a:tcPr anchor="ctr"/>
                </a:tc>
                <a:tc>
                  <a:txBody>
                    <a:bodyPr/>
                    <a:lstStyle/>
                    <a:p>
                      <a:pPr algn="ctr"/>
                      <a:r>
                        <a:rPr lang="en-US"/>
                        <a:t>2%</a:t>
                      </a:r>
                    </a:p>
                  </a:txBody>
                  <a:tcPr anchor="ctr"/>
                </a:tc>
                <a:tc>
                  <a:txBody>
                    <a:bodyPr/>
                    <a:lstStyle/>
                    <a:p>
                      <a:pPr algn="ctr"/>
                      <a:r>
                        <a:rPr lang="en-US"/>
                        <a:t>1%</a:t>
                      </a:r>
                    </a:p>
                  </a:txBody>
                  <a:tcPr anchor="ctr"/>
                </a:tc>
                <a:tc>
                  <a:txBody>
                    <a:bodyPr/>
                    <a:lstStyle/>
                    <a:p>
                      <a:pPr algn="ctr"/>
                      <a:r>
                        <a:rPr lang="en-US"/>
                        <a:t>1%</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noFill/>
                  </a:tcPr>
                </a:tc>
                <a:tc>
                  <a:txBody>
                    <a:bodyPr/>
                    <a:lstStyle/>
                    <a:p>
                      <a:pPr algn="ctr"/>
                      <a:r>
                        <a:rPr lang="en-US"/>
                        <a:t>3%</a:t>
                      </a:r>
                    </a:p>
                  </a:txBody>
                  <a:tcPr anchor="ctr">
                    <a:noFill/>
                  </a:tcPr>
                </a:tc>
                <a:tc>
                  <a:txBody>
                    <a:bodyPr/>
                    <a:lstStyle/>
                    <a:p>
                      <a:pPr algn="ctr"/>
                      <a:r>
                        <a:rPr lang="en-US"/>
                        <a:t>3%</a:t>
                      </a:r>
                    </a:p>
                  </a:txBody>
                  <a:tcPr anchor="ctr">
                    <a:noFill/>
                  </a:tcPr>
                </a:tc>
                <a:tc>
                  <a:txBody>
                    <a:bodyPr/>
                    <a:lstStyle/>
                    <a:p>
                      <a:pPr algn="ctr"/>
                      <a:r>
                        <a:rPr lang="en-US"/>
                        <a:t>6%</a:t>
                      </a:r>
                    </a:p>
                  </a:txBody>
                  <a:tcPr anchor="ctr">
                    <a:noFill/>
                  </a:tcPr>
                </a:tc>
                <a:extLst>
                  <a:ext uri="{0D108BD9-81ED-4DB2-BD59-A6C34878D82A}">
                    <a16:rowId xmlns:a16="http://schemas.microsoft.com/office/drawing/2014/main" val="2437832724"/>
                  </a:ext>
                </a:extLst>
              </a:tr>
              <a:tr h="271749">
                <a:tc gridSpan="12">
                  <a:txBody>
                    <a:bodyPr/>
                    <a:lstStyle/>
                    <a:p>
                      <a:pPr algn="l"/>
                      <a:r>
                        <a:rPr lang="en-US" sz="1400" b="0" i="1"/>
                        <a:t>Some years add up to 99% or 101% due to rounding</a:t>
                      </a:r>
                    </a:p>
                  </a:txBody>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noFill/>
                  </a:tcPr>
                </a:tc>
                <a:tc hMerge="1">
                  <a:txBody>
                    <a:bodyPr/>
                    <a:lstStyle/>
                    <a:p>
                      <a:pPr algn="ctr"/>
                      <a:endParaRPr lang="en-US"/>
                    </a:p>
                  </a:txBody>
                  <a:tcPr anchor="ctr">
                    <a:noFill/>
                  </a:tcPr>
                </a:tc>
                <a:tc hMerge="1">
                  <a:txBody>
                    <a:bodyPr/>
                    <a:lstStyle/>
                    <a:p>
                      <a:pPr algn="l"/>
                      <a:endParaRPr lang="en-US" sz="1400" b="0" i="1"/>
                    </a:p>
                  </a:txBody>
                  <a:tcPr/>
                </a:tc>
                <a:tc hMerge="1">
                  <a:txBody>
                    <a:bodyPr/>
                    <a:lstStyle/>
                    <a:p>
                      <a:pPr algn="l"/>
                      <a:endParaRPr lang="en-US" sz="1400" b="0" i="1"/>
                    </a:p>
                  </a:txBody>
                  <a:tcPr/>
                </a:tc>
                <a:extLst>
                  <a:ext uri="{0D108BD9-81ED-4DB2-BD59-A6C34878D82A}">
                    <a16:rowId xmlns:a16="http://schemas.microsoft.com/office/drawing/2014/main" val="2086233712"/>
                  </a:ext>
                </a:extLst>
              </a:tr>
            </a:tbl>
          </a:graphicData>
        </a:graphic>
      </p:graphicFrame>
      <p:graphicFrame>
        <p:nvGraphicFramePr>
          <p:cNvPr id="3" name="Table 2">
            <a:extLst>
              <a:ext uri="{FF2B5EF4-FFF2-40B4-BE49-F238E27FC236}">
                <a16:creationId xmlns:a16="http://schemas.microsoft.com/office/drawing/2014/main" id="{43476BC4-EAB4-F70F-AB0C-72C134FA786D}"/>
              </a:ext>
            </a:extLst>
          </p:cNvPr>
          <p:cNvGraphicFramePr>
            <a:graphicFrameLocks noGrp="1"/>
          </p:cNvGraphicFramePr>
          <p:nvPr/>
        </p:nvGraphicFramePr>
        <p:xfrm>
          <a:off x="379372" y="5914252"/>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200" y="0"/>
            <a:ext cx="10515600" cy="1325563"/>
          </a:xfrm>
        </p:spPr>
        <p:txBody>
          <a:bodyPr>
            <a:normAutofit/>
          </a:bodyPr>
          <a:lstStyle/>
          <a:p>
            <a:pPr algn="ctr"/>
            <a:r>
              <a:rPr lang="en-US" sz="3200" b="1" i="0">
                <a:solidFill>
                  <a:schemeClr val="accent5">
                    <a:lumMod val="50000"/>
                  </a:schemeClr>
                </a:solidFill>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3" y="132556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1797815" y="4352305"/>
          <a:ext cx="8596368" cy="2061638"/>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2">
                  <a:extLst>
                    <a:ext uri="{9D8B030D-6E8A-4147-A177-3AD203B41FA5}">
                      <a16:colId xmlns:a16="http://schemas.microsoft.com/office/drawing/2014/main" val="3975016978"/>
                    </a:ext>
                  </a:extLst>
                </a:gridCol>
                <a:gridCol w="1380212">
                  <a:extLst>
                    <a:ext uri="{9D8B030D-6E8A-4147-A177-3AD203B41FA5}">
                      <a16:colId xmlns:a16="http://schemas.microsoft.com/office/drawing/2014/main" val="1998064667"/>
                    </a:ext>
                  </a:extLst>
                </a:gridCol>
                <a:gridCol w="1380212">
                  <a:extLst>
                    <a:ext uri="{9D8B030D-6E8A-4147-A177-3AD203B41FA5}">
                      <a16:colId xmlns:a16="http://schemas.microsoft.com/office/drawing/2014/main" val="921143158"/>
                    </a:ext>
                  </a:extLst>
                </a:gridCol>
                <a:gridCol w="1380212">
                  <a:extLst>
                    <a:ext uri="{9D8B030D-6E8A-4147-A177-3AD203B41FA5}">
                      <a16:colId xmlns:a16="http://schemas.microsoft.com/office/drawing/2014/main" val="2691864210"/>
                    </a:ext>
                  </a:extLst>
                </a:gridCol>
                <a:gridCol w="1380212">
                  <a:extLst>
                    <a:ext uri="{9D8B030D-6E8A-4147-A177-3AD203B41FA5}">
                      <a16:colId xmlns:a16="http://schemas.microsoft.com/office/drawing/2014/main" val="2749670060"/>
                    </a:ext>
                  </a:extLst>
                </a:gridCol>
              </a:tblGrid>
              <a:tr h="312645">
                <a:tc>
                  <a:txBody>
                    <a:bodyPr/>
                    <a:lstStyle/>
                    <a:p>
                      <a:endParaRPr lang="en-US" sz="1200">
                        <a:latin typeface="Arial" panose="020B0604020202020204" pitchFamily="34" charset="0"/>
                        <a:cs typeface="Arial" panose="020B0604020202020204" pitchFamily="34" charset="0"/>
                      </a:endParaRPr>
                    </a:p>
                  </a:txBody>
                  <a:tcPr/>
                </a:tc>
                <a:tc>
                  <a:txBody>
                    <a:bodyPr/>
                    <a:lstStyle/>
                    <a:p>
                      <a:pPr algn="ctr"/>
                      <a:r>
                        <a:rPr lang="en-US" sz="1400">
                          <a:latin typeface="Arial" panose="020B0604020202020204" pitchFamily="34" charset="0"/>
                          <a:cs typeface="Arial" panose="020B0604020202020204" pitchFamily="34" charset="0"/>
                        </a:rPr>
                        <a:t>2019-2020</a:t>
                      </a:r>
                    </a:p>
                  </a:txBody>
                  <a:tcPr/>
                </a:tc>
                <a:tc>
                  <a:txBody>
                    <a:bodyPr/>
                    <a:lstStyle/>
                    <a:p>
                      <a:pPr algn="ctr"/>
                      <a:r>
                        <a:rPr lang="en-US" sz="1400">
                          <a:latin typeface="Arial" panose="020B0604020202020204" pitchFamily="34" charset="0"/>
                          <a:cs typeface="Arial" panose="020B0604020202020204" pitchFamily="34" charset="0"/>
                        </a:rPr>
                        <a:t>2020-2021</a:t>
                      </a:r>
                    </a:p>
                  </a:txBody>
                  <a:tcPr/>
                </a:tc>
                <a:tc>
                  <a:txBody>
                    <a:bodyPr/>
                    <a:lstStyle/>
                    <a:p>
                      <a:pPr algn="ctr"/>
                      <a:r>
                        <a:rPr lang="en-US" sz="1400">
                          <a:latin typeface="Arial" panose="020B0604020202020204" pitchFamily="34" charset="0"/>
                          <a:cs typeface="Arial" panose="020B0604020202020204" pitchFamily="34" charset="0"/>
                        </a:rPr>
                        <a:t>2021-2022</a:t>
                      </a:r>
                    </a:p>
                  </a:txBody>
                  <a:tcPr/>
                </a:tc>
                <a:tc>
                  <a:txBody>
                    <a:bodyPr/>
                    <a:lstStyle/>
                    <a:p>
                      <a:pPr algn="ctr"/>
                      <a:r>
                        <a:rPr lang="en-US" sz="1400">
                          <a:latin typeface="Arial" panose="020B0604020202020204" pitchFamily="34" charset="0"/>
                          <a:cs typeface="Arial" panose="020B0604020202020204" pitchFamily="34" charset="0"/>
                        </a:rPr>
                        <a:t>2022-2023</a:t>
                      </a:r>
                    </a:p>
                  </a:txBody>
                  <a:tcPr/>
                </a:tc>
                <a:tc>
                  <a:txBody>
                    <a:bodyPr/>
                    <a:lstStyle/>
                    <a:p>
                      <a:pPr algn="ctr"/>
                      <a:r>
                        <a:rPr lang="en-US" sz="1400">
                          <a:latin typeface="Arial" panose="020B0604020202020204" pitchFamily="34" charset="0"/>
                          <a:cs typeface="Arial" panose="020B0604020202020204" pitchFamily="34" charset="0"/>
                        </a:rPr>
                        <a:t>2023-2024 (Jan)</a:t>
                      </a:r>
                    </a:p>
                  </a:txBody>
                  <a:tcPr/>
                </a:tc>
                <a:extLst>
                  <a:ext uri="{0D108BD9-81ED-4DB2-BD59-A6C34878D82A}">
                    <a16:rowId xmlns:a16="http://schemas.microsoft.com/office/drawing/2014/main" val="2083506841"/>
                  </a:ext>
                </a:extLst>
              </a:tr>
              <a:tr h="771739">
                <a:tc>
                  <a:txBody>
                    <a:bodyPr/>
                    <a:lstStyle/>
                    <a:p>
                      <a:pPr algn="r"/>
                      <a:r>
                        <a:rPr lang="en-US" sz="1400">
                          <a:latin typeface="Arial" panose="020B0604020202020204" pitchFamily="34" charset="0"/>
                          <a:cs typeface="Arial" panose="020B0604020202020204" pitchFamily="34" charset="0"/>
                        </a:rPr>
                        <a:t>% Change in Opioid-Related OD Calls</a:t>
                      </a:r>
                    </a:p>
                  </a:txBody>
                  <a:tcPr/>
                </a:tc>
                <a:tc>
                  <a:txBody>
                    <a:bodyPr/>
                    <a:lstStyle/>
                    <a:p>
                      <a:pPr algn="ctr"/>
                      <a:r>
                        <a:rPr lang="en-US" sz="1400" b="1">
                          <a:solidFill>
                            <a:srgbClr val="FF0000"/>
                          </a:solidFill>
                          <a:latin typeface="Arial" panose="020B0604020202020204" pitchFamily="34" charset="0"/>
                          <a:cs typeface="Arial" panose="020B0604020202020204" pitchFamily="34" charset="0"/>
                        </a:rPr>
                        <a:t>+24%</a:t>
                      </a:r>
                    </a:p>
                  </a:txBody>
                  <a:tcPr anchor="ctr"/>
                </a:tc>
                <a:tc>
                  <a:txBody>
                    <a:bodyPr/>
                    <a:lstStyle/>
                    <a:p>
                      <a:pPr algn="ctr"/>
                      <a:r>
                        <a:rPr lang="en-US" sz="1400" b="1">
                          <a:solidFill>
                            <a:schemeClr val="accent2"/>
                          </a:solidFill>
                          <a:latin typeface="Arial" panose="020B0604020202020204" pitchFamily="34" charset="0"/>
                          <a:cs typeface="Arial" panose="020B0604020202020204" pitchFamily="34" charset="0"/>
                        </a:rPr>
                        <a:t>+3%</a:t>
                      </a:r>
                    </a:p>
                  </a:txBody>
                  <a:tcPr anchor="ctr"/>
                </a:tc>
                <a:tc>
                  <a:txBody>
                    <a:bodyPr/>
                    <a:lstStyle/>
                    <a:p>
                      <a:pPr algn="ctr"/>
                      <a:r>
                        <a:rPr lang="en-US" sz="1400" b="1">
                          <a:solidFill>
                            <a:srgbClr val="00B050"/>
                          </a:solidFill>
                          <a:latin typeface="Arial" panose="020B0604020202020204" pitchFamily="34" charset="0"/>
                          <a:cs typeface="Arial" panose="020B0604020202020204" pitchFamily="34" charset="0"/>
                        </a:rPr>
                        <a:t>-13%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B050"/>
                          </a:solidFill>
                          <a:latin typeface="Arial" panose="020B0604020202020204" pitchFamily="34" charset="0"/>
                          <a:cs typeface="Arial" panose="020B0604020202020204" pitchFamily="34" charset="0"/>
                        </a:rPr>
                        <a:t>-16%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B050"/>
                          </a:solidFill>
                          <a:latin typeface="Arial" panose="020B0604020202020204" pitchFamily="34" charset="0"/>
                          <a:cs typeface="Arial" panose="020B0604020202020204" pitchFamily="34" charset="0"/>
                        </a:rPr>
                        <a:t>-29%</a:t>
                      </a:r>
                    </a:p>
                  </a:txBody>
                  <a:tcPr anchor="ctr"/>
                </a:tc>
                <a:extLst>
                  <a:ext uri="{0D108BD9-81ED-4DB2-BD59-A6C34878D82A}">
                    <a16:rowId xmlns:a16="http://schemas.microsoft.com/office/drawing/2014/main" val="462485849"/>
                  </a:ext>
                </a:extLst>
              </a:tr>
              <a:tr h="771739">
                <a:tc>
                  <a:txBody>
                    <a:bodyPr/>
                    <a:lstStyle/>
                    <a:p>
                      <a:pPr algn="r"/>
                      <a:r>
                        <a:rPr lang="en-US" sz="1400">
                          <a:latin typeface="Arial" panose="020B0604020202020204" pitchFamily="34" charset="0"/>
                          <a:cs typeface="Arial" panose="020B0604020202020204" pitchFamily="34" charset="0"/>
                        </a:rPr>
                        <a:t>% Change in Use of NARCAN PTA by Bystanders</a:t>
                      </a:r>
                    </a:p>
                  </a:txBody>
                  <a:tcPr/>
                </a:tc>
                <a:tc>
                  <a:txBody>
                    <a:bodyPr/>
                    <a:lstStyle/>
                    <a:p>
                      <a:pPr algn="ctr"/>
                      <a:r>
                        <a:rPr lang="en-US" sz="1400" b="1">
                          <a:solidFill>
                            <a:srgbClr val="00B050"/>
                          </a:solidFill>
                          <a:latin typeface="Arial" panose="020B0604020202020204" pitchFamily="34" charset="0"/>
                          <a:cs typeface="Arial" panose="020B0604020202020204" pitchFamily="34" charset="0"/>
                        </a:rPr>
                        <a:t>+59%</a:t>
                      </a:r>
                    </a:p>
                  </a:txBody>
                  <a:tcPr anchor="ctr"/>
                </a:tc>
                <a:tc>
                  <a:txBody>
                    <a:bodyPr/>
                    <a:lstStyle/>
                    <a:p>
                      <a:pPr algn="ctr"/>
                      <a:r>
                        <a:rPr lang="en-US" sz="1400" b="1">
                          <a:solidFill>
                            <a:srgbClr val="00B050"/>
                          </a:solidFill>
                          <a:latin typeface="Arial" panose="020B0604020202020204" pitchFamily="34" charset="0"/>
                          <a:cs typeface="Arial" panose="020B0604020202020204" pitchFamily="34" charset="0"/>
                        </a:rPr>
                        <a:t>+79%</a:t>
                      </a:r>
                    </a:p>
                  </a:txBody>
                  <a:tcPr anchor="ctr"/>
                </a:tc>
                <a:tc>
                  <a:txBody>
                    <a:bodyPr/>
                    <a:lstStyle/>
                    <a:p>
                      <a:pPr algn="ctr"/>
                      <a:r>
                        <a:rPr lang="en-US" sz="1400" b="1">
                          <a:solidFill>
                            <a:srgbClr val="00B050"/>
                          </a:solidFill>
                          <a:latin typeface="Arial" panose="020B0604020202020204" pitchFamily="34" charset="0"/>
                          <a:cs typeface="Arial" panose="020B0604020202020204" pitchFamily="34" charset="0"/>
                        </a:rPr>
                        <a:t>+5%</a:t>
                      </a:r>
                    </a:p>
                  </a:txBody>
                  <a:tcPr anchor="ctr"/>
                </a:tc>
                <a:tc>
                  <a:txBody>
                    <a:bodyPr/>
                    <a:lstStyle/>
                    <a:p>
                      <a:pPr algn="ctr"/>
                      <a:r>
                        <a:rPr lang="en-US" sz="1400" b="1">
                          <a:solidFill>
                            <a:srgbClr val="00B050"/>
                          </a:solidFill>
                          <a:latin typeface="Arial" panose="020B0604020202020204" pitchFamily="34" charset="0"/>
                          <a:cs typeface="Arial" panose="020B0604020202020204" pitchFamily="34" charset="0"/>
                        </a:rPr>
                        <a:t>+23%</a:t>
                      </a:r>
                    </a:p>
                  </a:txBody>
                  <a:tcPr anchor="ctr"/>
                </a:tc>
                <a:tc>
                  <a:txBody>
                    <a:bodyPr/>
                    <a:lstStyle/>
                    <a:p>
                      <a:pPr algn="ctr"/>
                      <a:r>
                        <a:rPr lang="en-US" sz="1400" b="1">
                          <a:solidFill>
                            <a:schemeClr val="accent2"/>
                          </a:solidFill>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1512855603"/>
                  </a:ext>
                </a:extLst>
              </a:tr>
            </a:tbl>
          </a:graphicData>
        </a:graphic>
      </p:graphicFrame>
    </p:spTree>
    <p:extLst>
      <p:ext uri="{BB962C8B-B14F-4D97-AF65-F5344CB8AC3E}">
        <p14:creationId xmlns:p14="http://schemas.microsoft.com/office/powerpoint/2010/main" val="3233321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900631"/>
            <a:ext cx="3888526" cy="1800526"/>
          </a:xfrm>
        </p:spPr>
        <p:txBody>
          <a:bodyPr>
            <a:normAutofit/>
          </a:bodyPr>
          <a:lstStyle/>
          <a:p>
            <a:r>
              <a:rPr lang="en-US" sz="4200" b="1" i="0">
                <a:solidFill>
                  <a:schemeClr val="accent2"/>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879387"/>
            <a:ext cx="4154711" cy="3820019"/>
          </a:xfrm>
        </p:spPr>
        <p:txBody>
          <a:bodyPr anchor="ctr">
            <a:normAutofit/>
          </a:bodyPr>
          <a:lstStyle/>
          <a:p>
            <a:pPr marL="0" indent="0">
              <a:buNone/>
            </a:pPr>
            <a:r>
              <a:rPr lang="en-US" sz="2200" b="1">
                <a:latin typeface="Calibri" panose="020F0502020204030204" pitchFamily="34" charset="0"/>
                <a:cs typeface="Calibri" panose="020F0502020204030204" pitchFamily="34" charset="0"/>
              </a:rPr>
              <a:t>Laura Viafora Ray, MPH, CPH</a:t>
            </a:r>
          </a:p>
          <a:p>
            <a:pPr marL="0" indent="0">
              <a:buNone/>
            </a:pPr>
            <a:r>
              <a:rPr lang="en-US" sz="2200" i="1">
                <a:latin typeface="Calibri" panose="020F0502020204030204" pitchFamily="34" charset="0"/>
                <a:cs typeface="Calibri" panose="020F0502020204030204" pitchFamily="34" charset="0"/>
              </a:rPr>
              <a:t>Program Coordinator - Opioid Abatement</a:t>
            </a:r>
          </a:p>
          <a:p>
            <a:pPr marL="0" indent="0">
              <a:buNone/>
            </a:pPr>
            <a:r>
              <a:rPr lang="en-US" sz="2200">
                <a:latin typeface="Calibri" panose="020F0502020204030204" pitchFamily="34" charset="0"/>
                <a:cs typeface="Calibri" panose="020F0502020204030204" pitchFamily="34" charset="0"/>
              </a:rPr>
              <a:t>Office: (904) 255-7730</a:t>
            </a:r>
          </a:p>
          <a:p>
            <a:pPr marL="0" indent="0">
              <a:buNone/>
            </a:pPr>
            <a:r>
              <a:rPr lang="en-US" sz="2200">
                <a:latin typeface="Calibri" panose="020F0502020204030204" pitchFamily="34" charset="0"/>
                <a:cs typeface="Calibri" panose="020F0502020204030204" pitchFamily="34" charset="0"/>
              </a:rPr>
              <a:t>Cell: (904) 575-0495</a:t>
            </a:r>
          </a:p>
          <a:p>
            <a:pPr marL="0" indent="0">
              <a:buNone/>
            </a:pPr>
            <a:r>
              <a:rPr lang="en-US" sz="2200">
                <a:latin typeface="Calibri" panose="020F0502020204030204" pitchFamily="34" charset="0"/>
                <a:cs typeface="Calibri" panose="020F0502020204030204" pitchFamily="34" charset="0"/>
              </a:rPr>
              <a:t>Email: </a:t>
            </a:r>
            <a:r>
              <a:rPr lang="en-US" sz="220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20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200">
                <a:latin typeface="Calibri" panose="020F0502020204030204" pitchFamily="34" charset="0"/>
                <a:cs typeface="Calibri" panose="020F0502020204030204" pitchFamily="34" charset="0"/>
              </a:rPr>
              <a:t>Connect on LinkedIn</a:t>
            </a:r>
            <a:endParaRPr lang="en-US" sz="2200"/>
          </a:p>
        </p:txBody>
      </p:sp>
      <p:pic>
        <p:nvPicPr>
          <p:cNvPr id="6" name="Picture 5" descr="A picture containing person, human face, smile, clothing&#10;&#10;Description automatically generated">
            <a:extLst>
              <a:ext uri="{FF2B5EF4-FFF2-40B4-BE49-F238E27FC236}">
                <a16:creationId xmlns:a16="http://schemas.microsoft.com/office/drawing/2014/main" id="{E3F9D749-C394-EE80-3188-F91E68AB6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861" y="890990"/>
            <a:ext cx="3384014" cy="5076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a:solidFill>
                  <a:schemeClr val="bg1"/>
                </a:solidFill>
                <a:effectLst>
                  <a:outerShdw blurRad="38100" dist="38100" dir="2700000" algn="tl">
                    <a:srgbClr val="000000">
                      <a:alpha val="43137"/>
                    </a:srgbClr>
                  </a:outerShdw>
                </a:effectLst>
                <a:latin typeface="Abadi" panose="020B0604020104020204" pitchFamily="34" charset="0"/>
              </a:rPr>
              <a:t>COJ Opioid Abatement Program Update</a:t>
            </a:r>
          </a:p>
        </p:txBody>
      </p:sp>
    </p:spTree>
    <p:extLst>
      <p:ext uri="{BB962C8B-B14F-4D97-AF65-F5344CB8AC3E}">
        <p14:creationId xmlns:p14="http://schemas.microsoft.com/office/powerpoint/2010/main" val="84545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50AC15-DCEB-5280-760F-244ABC73BC6F}"/>
              </a:ext>
            </a:extLst>
          </p:cNvPr>
          <p:cNvGraphicFramePr>
            <a:graphicFrameLocks noGrp="1"/>
          </p:cNvGraphicFramePr>
          <p:nvPr/>
        </p:nvGraphicFramePr>
        <p:xfrm>
          <a:off x="1088974" y="704850"/>
          <a:ext cx="10014052" cy="5448300"/>
        </p:xfrm>
        <a:graphic>
          <a:graphicData uri="http://schemas.openxmlformats.org/drawingml/2006/table">
            <a:tbl>
              <a:tblPr bandRow="1">
                <a:tableStyleId>{5FD0F851-EC5A-4D38-B0AD-8093EC10F338}</a:tableStyleId>
              </a:tblPr>
              <a:tblGrid>
                <a:gridCol w="1367747">
                  <a:extLst>
                    <a:ext uri="{9D8B030D-6E8A-4147-A177-3AD203B41FA5}">
                      <a16:colId xmlns:a16="http://schemas.microsoft.com/office/drawing/2014/main" val="1156961273"/>
                    </a:ext>
                  </a:extLst>
                </a:gridCol>
                <a:gridCol w="1618113">
                  <a:extLst>
                    <a:ext uri="{9D8B030D-6E8A-4147-A177-3AD203B41FA5}">
                      <a16:colId xmlns:a16="http://schemas.microsoft.com/office/drawing/2014/main" val="3088937351"/>
                    </a:ext>
                  </a:extLst>
                </a:gridCol>
                <a:gridCol w="1618113">
                  <a:extLst>
                    <a:ext uri="{9D8B030D-6E8A-4147-A177-3AD203B41FA5}">
                      <a16:colId xmlns:a16="http://schemas.microsoft.com/office/drawing/2014/main" val="3882963628"/>
                    </a:ext>
                  </a:extLst>
                </a:gridCol>
                <a:gridCol w="1932317">
                  <a:extLst>
                    <a:ext uri="{9D8B030D-6E8A-4147-A177-3AD203B41FA5}">
                      <a16:colId xmlns:a16="http://schemas.microsoft.com/office/drawing/2014/main" val="3385596197"/>
                    </a:ext>
                  </a:extLst>
                </a:gridCol>
                <a:gridCol w="1526875">
                  <a:extLst>
                    <a:ext uri="{9D8B030D-6E8A-4147-A177-3AD203B41FA5}">
                      <a16:colId xmlns:a16="http://schemas.microsoft.com/office/drawing/2014/main" val="2714384253"/>
                    </a:ext>
                  </a:extLst>
                </a:gridCol>
                <a:gridCol w="1950887">
                  <a:extLst>
                    <a:ext uri="{9D8B030D-6E8A-4147-A177-3AD203B41FA5}">
                      <a16:colId xmlns:a16="http://schemas.microsoft.com/office/drawing/2014/main" val="21783243"/>
                    </a:ext>
                  </a:extLst>
                </a:gridCol>
              </a:tblGrid>
              <a:tr h="876300">
                <a:tc gridSpan="6">
                  <a:txBody>
                    <a:bodyPr/>
                    <a:lstStyle/>
                    <a:p>
                      <a:pPr algn="ctr" fontAlgn="base"/>
                      <a:r>
                        <a:rPr lang="en-US" sz="24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 2023-2024 Cycle</a:t>
                      </a:r>
                    </a:p>
                  </a:txBody>
                  <a:tcPr anchor="ctr"/>
                </a:tc>
                <a:tc hMerge="1">
                  <a:txBody>
                    <a:bodyPr/>
                    <a:lstStyle/>
                    <a:p>
                      <a:pPr lvl="0" algn="ctr">
                        <a:buNone/>
                      </a:pPr>
                      <a:endParaRPr lang="en-US" sz="1600" b="1">
                        <a:solidFill>
                          <a:schemeClr val="accent3">
                            <a:lumMod val="75000"/>
                          </a:schemeClr>
                        </a:solidFill>
                        <a:effectLst/>
                        <a:latin typeface="Arial"/>
                      </a:endParaRPr>
                    </a:p>
                  </a:txBody>
                  <a:tcPr anchor="ctr"/>
                </a:tc>
                <a:tc hMerge="1">
                  <a:txBody>
                    <a:bodyPr/>
                    <a:lstStyle/>
                    <a:p>
                      <a:pPr lvl="0" algn="ctr">
                        <a:buNone/>
                      </a:pPr>
                      <a:endParaRPr lang="en-US" sz="1600" b="1">
                        <a:solidFill>
                          <a:schemeClr val="accent3">
                            <a:lumMod val="75000"/>
                          </a:schemeClr>
                        </a:solidFill>
                        <a:effectLst/>
                        <a:latin typeface="Arial"/>
                      </a:endParaRPr>
                    </a:p>
                  </a:txBody>
                  <a:tcPr anchor="ctr"/>
                </a:tc>
                <a:tc hMerge="1">
                  <a:txBody>
                    <a:bodyPr/>
                    <a:lstStyle/>
                    <a:p>
                      <a:pPr lvl="0" algn="ctr">
                        <a:buNone/>
                      </a:pPr>
                      <a:endParaRPr lang="en-US" sz="1600" b="1">
                        <a:solidFill>
                          <a:schemeClr val="accent3">
                            <a:lumMod val="75000"/>
                          </a:schemeClr>
                        </a:solidFill>
                        <a:effectLst/>
                        <a:latin typeface="Arial"/>
                      </a:endParaRPr>
                    </a:p>
                  </a:txBody>
                  <a:tcPr anchor="ctr"/>
                </a:tc>
                <a:tc hMerge="1">
                  <a:txBody>
                    <a:bodyPr/>
                    <a:lstStyle/>
                    <a:p>
                      <a:pPr algn="ctr" fontAlgn="base"/>
                      <a:endParaRPr lang="en-US" sz="1600" b="1">
                        <a:solidFill>
                          <a:schemeClr val="accent3">
                            <a:lumMod val="75000"/>
                          </a:schemeClr>
                        </a:solidFill>
                        <a:effectLst/>
                        <a:latin typeface="Arial"/>
                      </a:endParaRPr>
                    </a:p>
                  </a:txBody>
                  <a:tcPr anchor="ctr"/>
                </a:tc>
                <a:tc hMerge="1">
                  <a:txBody>
                    <a:bodyPr/>
                    <a:lstStyle/>
                    <a:p>
                      <a:pPr lvl="0" algn="ctr">
                        <a:buNone/>
                      </a:pPr>
                      <a:endParaRPr lang="en-US" sz="1600">
                        <a:latin typeface="Arial"/>
                      </a:endParaRPr>
                    </a:p>
                  </a:txBody>
                  <a:tcPr anchor="ctr"/>
                </a:tc>
                <a:extLst>
                  <a:ext uri="{0D108BD9-81ED-4DB2-BD59-A6C34878D82A}">
                    <a16:rowId xmlns:a16="http://schemas.microsoft.com/office/drawing/2014/main" val="3037153788"/>
                  </a:ext>
                </a:extLst>
              </a:tr>
              <a:tr h="876300">
                <a:tc>
                  <a:txBody>
                    <a:bodyPr/>
                    <a:lstStyle/>
                    <a:p>
                      <a:pPr algn="ctr" fontAlgn="base"/>
                      <a:r>
                        <a:rPr lang="en-US" sz="1600" b="1">
                          <a:solidFill>
                            <a:schemeClr val="tx1"/>
                          </a:solidFill>
                          <a:effectLst/>
                          <a:latin typeface="Arial" panose="020B0604020202020204" pitchFamily="34" charset="0"/>
                          <a:cs typeface="Arial" panose="020B0604020202020204" pitchFamily="34" charset="0"/>
                        </a:rPr>
                        <a:t>Funded Category</a:t>
                      </a:r>
                    </a:p>
                  </a:txBody>
                  <a:tcPr anchor="ctr"/>
                </a:tc>
                <a:tc>
                  <a:txBody>
                    <a:bodyPr/>
                    <a:lstStyle/>
                    <a:p>
                      <a:pPr lvl="0" algn="ctr">
                        <a:buNone/>
                      </a:pPr>
                      <a:r>
                        <a:rPr lang="en-US" sz="1600" b="1">
                          <a:solidFill>
                            <a:schemeClr val="tx1"/>
                          </a:solidFill>
                          <a:effectLst/>
                          <a:latin typeface="Arial" panose="020B0604020202020204" pitchFamily="34" charset="0"/>
                          <a:cs typeface="Arial" panose="020B0604020202020204" pitchFamily="34" charset="0"/>
                        </a:rPr>
                        <a:t>Programs Funded</a:t>
                      </a:r>
                    </a:p>
                  </a:txBody>
                  <a:tcPr anchor="ctr"/>
                </a:tc>
                <a:tc>
                  <a:txBody>
                    <a:bodyPr/>
                    <a:lstStyle/>
                    <a:p>
                      <a:pPr algn="ctr" fontAlgn="base"/>
                      <a:r>
                        <a:rPr lang="en-US" sz="1600" b="1">
                          <a:solidFill>
                            <a:schemeClr val="tx1"/>
                          </a:solidFill>
                          <a:effectLst/>
                          <a:latin typeface="Arial" panose="020B0604020202020204" pitchFamily="34" charset="0"/>
                          <a:cs typeface="Arial" panose="020B0604020202020204" pitchFamily="34" charset="0"/>
                        </a:rPr>
                        <a:t>Total Amount </a:t>
                      </a:r>
                    </a:p>
                    <a:p>
                      <a:pPr lvl="0" algn="ctr">
                        <a:buNone/>
                      </a:pPr>
                      <a:r>
                        <a:rPr lang="en-US" sz="1600" b="1">
                          <a:solidFill>
                            <a:schemeClr val="tx1"/>
                          </a:solidFill>
                          <a:effectLst/>
                          <a:latin typeface="Arial" panose="020B0604020202020204" pitchFamily="34" charset="0"/>
                          <a:cs typeface="Arial" panose="020B0604020202020204" pitchFamily="34" charset="0"/>
                        </a:rPr>
                        <a:t>Awarded</a:t>
                      </a:r>
                    </a:p>
                  </a:txBody>
                  <a:tcPr anchor="ctr"/>
                </a:tc>
                <a:tc>
                  <a:txBody>
                    <a:bodyPr/>
                    <a:lstStyle/>
                    <a:p>
                      <a:pPr lvl="0" algn="ctr">
                        <a:buNone/>
                      </a:pPr>
                      <a:r>
                        <a:rPr lang="en-US" sz="1600" b="1">
                          <a:solidFill>
                            <a:schemeClr val="tx1"/>
                          </a:solidFill>
                          <a:effectLst/>
                          <a:latin typeface="Arial" panose="020B0604020202020204" pitchFamily="34" charset="0"/>
                          <a:cs typeface="Arial" panose="020B0604020202020204" pitchFamily="34" charset="0"/>
                        </a:rPr>
                        <a:t>% Distribution Across Awarded Amounts</a:t>
                      </a:r>
                    </a:p>
                  </a:txBody>
                  <a:tcPr anchor="ctr"/>
                </a:tc>
                <a:tc>
                  <a:txBody>
                    <a:bodyPr/>
                    <a:lstStyle/>
                    <a:p>
                      <a:pPr algn="ctr" fontAlgn="base"/>
                      <a:r>
                        <a:rPr lang="en-US" sz="1600" b="1">
                          <a:solidFill>
                            <a:schemeClr val="tx1"/>
                          </a:solidFill>
                          <a:effectLst/>
                          <a:latin typeface="Arial" panose="020B0604020202020204" pitchFamily="34" charset="0"/>
                          <a:cs typeface="Arial" panose="020B0604020202020204" pitchFamily="34" charset="0"/>
                        </a:rPr>
                        <a:t>Total Amount Budgeted</a:t>
                      </a:r>
                    </a:p>
                  </a:txBody>
                  <a:tcPr anchor="ctr"/>
                </a:tc>
                <a:tc>
                  <a:txBody>
                    <a:bodyPr/>
                    <a:lstStyle/>
                    <a:p>
                      <a:pPr lvl="0" algn="ctr">
                        <a:buNone/>
                      </a:pPr>
                      <a:r>
                        <a:rPr lang="en-US" sz="1600" b="1" u="none" strike="noStrike" noProof="0">
                          <a:solidFill>
                            <a:schemeClr val="tx1"/>
                          </a:solidFill>
                          <a:effectLst/>
                          <a:latin typeface="Arial" panose="020B0604020202020204" pitchFamily="34" charset="0"/>
                          <a:cs typeface="Arial" panose="020B0604020202020204" pitchFamily="34" charset="0"/>
                        </a:rPr>
                        <a:t>% Distribution </a:t>
                      </a:r>
                      <a:endParaRPr lang="en-US" sz="1600">
                        <a:solidFill>
                          <a:schemeClr val="tx1"/>
                        </a:solidFill>
                        <a:latin typeface="Arial" panose="020B0604020202020204" pitchFamily="34" charset="0"/>
                        <a:cs typeface="Arial" panose="020B0604020202020204" pitchFamily="34" charset="0"/>
                      </a:endParaRPr>
                    </a:p>
                    <a:p>
                      <a:pPr lvl="0" algn="ctr">
                        <a:buNone/>
                      </a:pPr>
                      <a:r>
                        <a:rPr lang="en-US" sz="1600" b="1" u="none" strike="noStrike" noProof="0">
                          <a:solidFill>
                            <a:schemeClr val="tx1"/>
                          </a:solidFill>
                          <a:effectLst/>
                          <a:latin typeface="Arial" panose="020B0604020202020204" pitchFamily="34" charset="0"/>
                          <a:cs typeface="Arial" panose="020B0604020202020204" pitchFamily="34" charset="0"/>
                        </a:rPr>
                        <a:t>Across Budgeted Amounts</a:t>
                      </a:r>
                      <a:endParaRPr lang="en-US" sz="16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14379909"/>
                  </a:ext>
                </a:extLst>
              </a:tr>
              <a:tr h="923925">
                <a:tc>
                  <a:txBody>
                    <a:bodyPr/>
                    <a:lstStyle/>
                    <a:p>
                      <a:pPr algn="r" fontAlgn="base"/>
                      <a:r>
                        <a:rPr lang="en-US" sz="1600">
                          <a:solidFill>
                            <a:schemeClr val="tx1"/>
                          </a:solidFill>
                          <a:effectLst/>
                          <a:latin typeface="Arial" panose="020B0604020202020204" pitchFamily="34" charset="0"/>
                          <a:cs typeface="Arial" panose="020B0604020202020204" pitchFamily="34" charset="0"/>
                        </a:rPr>
                        <a:t>Prevention</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10</a:t>
                      </a:r>
                    </a:p>
                  </a:txBody>
                  <a:tcPr anchor="ctr"/>
                </a:tc>
                <a:tc>
                  <a:txBody>
                    <a:bodyPr/>
                    <a:lstStyle/>
                    <a:p>
                      <a:pPr algn="ctr" fontAlgn="base"/>
                      <a:r>
                        <a:rPr lang="en-US" sz="1600">
                          <a:solidFill>
                            <a:schemeClr val="tx1"/>
                          </a:solidFill>
                          <a:effectLst/>
                          <a:latin typeface="Arial" panose="020B0604020202020204" pitchFamily="34" charset="0"/>
                          <a:cs typeface="Arial" panose="020B0604020202020204" pitchFamily="34" charset="0"/>
                        </a:rPr>
                        <a:t>$2,276,563.40</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34.8%</a:t>
                      </a:r>
                    </a:p>
                  </a:txBody>
                  <a:tcPr anchor="ctr"/>
                </a:tc>
                <a:tc>
                  <a:txBody>
                    <a:bodyPr/>
                    <a:lstStyle/>
                    <a:p>
                      <a:pPr algn="ctr" fontAlgn="base"/>
                      <a:r>
                        <a:rPr lang="en-US" sz="1600">
                          <a:solidFill>
                            <a:schemeClr val="tx1"/>
                          </a:solidFill>
                          <a:effectLst/>
                          <a:latin typeface="Arial" panose="020B0604020202020204" pitchFamily="34" charset="0"/>
                          <a:cs typeface="Arial" panose="020B0604020202020204" pitchFamily="34" charset="0"/>
                        </a:rPr>
                        <a:t>$2,459,683.76</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34%</a:t>
                      </a:r>
                    </a:p>
                  </a:txBody>
                  <a:tcPr anchor="ctr"/>
                </a:tc>
                <a:extLst>
                  <a:ext uri="{0D108BD9-81ED-4DB2-BD59-A6C34878D82A}">
                    <a16:rowId xmlns:a16="http://schemas.microsoft.com/office/drawing/2014/main" val="2117236027"/>
                  </a:ext>
                </a:extLst>
              </a:tr>
              <a:tr h="923925">
                <a:tc>
                  <a:txBody>
                    <a:bodyPr/>
                    <a:lstStyle/>
                    <a:p>
                      <a:pPr algn="r" fontAlgn="base"/>
                      <a:r>
                        <a:rPr lang="en-US" sz="1600">
                          <a:solidFill>
                            <a:schemeClr val="tx1"/>
                          </a:solidFill>
                          <a:effectLst/>
                          <a:latin typeface="Arial" panose="020B0604020202020204" pitchFamily="34" charset="0"/>
                          <a:cs typeface="Arial" panose="020B0604020202020204" pitchFamily="34" charset="0"/>
                        </a:rPr>
                        <a:t>Treatment</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6</a:t>
                      </a:r>
                    </a:p>
                  </a:txBody>
                  <a:tcPr anchor="ctr"/>
                </a:tc>
                <a:tc>
                  <a:txBody>
                    <a:bodyPr/>
                    <a:lstStyle/>
                    <a:p>
                      <a:pPr algn="ctr" fontAlgn="base"/>
                      <a:r>
                        <a:rPr lang="en-US" sz="1600">
                          <a:solidFill>
                            <a:schemeClr val="tx1"/>
                          </a:solidFill>
                          <a:effectLst/>
                          <a:latin typeface="Arial" panose="020B0604020202020204" pitchFamily="34" charset="0"/>
                          <a:cs typeface="Arial" panose="020B0604020202020204" pitchFamily="34" charset="0"/>
                        </a:rPr>
                        <a:t>$2,283,683.39</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34.9%</a:t>
                      </a:r>
                    </a:p>
                  </a:txBody>
                  <a:tcPr anchor="ctr"/>
                </a:tc>
                <a:tc>
                  <a:txBody>
                    <a:bodyPr/>
                    <a:lstStyle/>
                    <a:p>
                      <a:pPr algn="ctr" fontAlgn="base"/>
                      <a:r>
                        <a:rPr lang="en-US" sz="1600">
                          <a:solidFill>
                            <a:schemeClr val="tx1"/>
                          </a:solidFill>
                          <a:effectLst/>
                          <a:latin typeface="Arial" panose="020B0604020202020204" pitchFamily="34" charset="0"/>
                          <a:cs typeface="Arial" panose="020B0604020202020204" pitchFamily="34" charset="0"/>
                        </a:rPr>
                        <a:t>$2,387,340.12</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33%</a:t>
                      </a:r>
                    </a:p>
                  </a:txBody>
                  <a:tcPr anchor="ctr"/>
                </a:tc>
                <a:extLst>
                  <a:ext uri="{0D108BD9-81ED-4DB2-BD59-A6C34878D82A}">
                    <a16:rowId xmlns:a16="http://schemas.microsoft.com/office/drawing/2014/main" val="4034802105"/>
                  </a:ext>
                </a:extLst>
              </a:tr>
              <a:tr h="923925">
                <a:tc>
                  <a:txBody>
                    <a:bodyPr/>
                    <a:lstStyle/>
                    <a:p>
                      <a:pPr algn="r" fontAlgn="base"/>
                      <a:r>
                        <a:rPr lang="en-US" sz="1600">
                          <a:solidFill>
                            <a:schemeClr val="tx1"/>
                          </a:solidFill>
                          <a:effectLst/>
                          <a:latin typeface="Arial" panose="020B0604020202020204" pitchFamily="34" charset="0"/>
                          <a:cs typeface="Arial" panose="020B0604020202020204" pitchFamily="34" charset="0"/>
                        </a:rPr>
                        <a:t>Recovery Support</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8</a:t>
                      </a:r>
                    </a:p>
                  </a:txBody>
                  <a:tcPr anchor="ctr"/>
                </a:tc>
                <a:tc>
                  <a:txBody>
                    <a:bodyPr/>
                    <a:lstStyle/>
                    <a:p>
                      <a:pPr algn="ctr" fontAlgn="base"/>
                      <a:r>
                        <a:rPr lang="en-US" sz="1600">
                          <a:solidFill>
                            <a:schemeClr val="tx1"/>
                          </a:solidFill>
                          <a:effectLst/>
                          <a:latin typeface="Arial" panose="020B0604020202020204" pitchFamily="34" charset="0"/>
                          <a:cs typeface="Arial" panose="020B0604020202020204" pitchFamily="34" charset="0"/>
                        </a:rPr>
                        <a:t>$1,982,003.36</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30.3%</a:t>
                      </a:r>
                    </a:p>
                  </a:txBody>
                  <a:tcPr anchor="ctr"/>
                </a:tc>
                <a:tc>
                  <a:txBody>
                    <a:bodyPr/>
                    <a:lstStyle/>
                    <a:p>
                      <a:pPr algn="ctr" fontAlgn="base"/>
                      <a:r>
                        <a:rPr lang="en-US" sz="1600">
                          <a:solidFill>
                            <a:schemeClr val="tx1"/>
                          </a:solidFill>
                          <a:effectLst/>
                          <a:latin typeface="Arial" panose="020B0604020202020204" pitchFamily="34" charset="0"/>
                          <a:cs typeface="Arial" panose="020B0604020202020204" pitchFamily="34" charset="0"/>
                        </a:rPr>
                        <a:t>$2,387,340.12</a:t>
                      </a:r>
                      <a:endParaRPr lang="en-US">
                        <a:solidFill>
                          <a:schemeClr val="tx1"/>
                        </a:solidFill>
                        <a:effectLst/>
                        <a:latin typeface="Arial" panose="020B0604020202020204" pitchFamily="34" charset="0"/>
                        <a:cs typeface="Arial" panose="020B0604020202020204" pitchFamily="34" charset="0"/>
                      </a:endParaRPr>
                    </a:p>
                  </a:txBody>
                  <a:tcPr anchor="ctr"/>
                </a:tc>
                <a:tc>
                  <a:txBody>
                    <a:bodyPr/>
                    <a:lstStyle/>
                    <a:p>
                      <a:pPr lvl="0" algn="ctr">
                        <a:buNone/>
                      </a:pPr>
                      <a:r>
                        <a:rPr lang="en-US" sz="1600">
                          <a:solidFill>
                            <a:schemeClr val="tx1"/>
                          </a:solidFill>
                          <a:effectLst/>
                          <a:latin typeface="Arial" panose="020B0604020202020204" pitchFamily="34" charset="0"/>
                          <a:cs typeface="Arial" panose="020B0604020202020204" pitchFamily="34" charset="0"/>
                        </a:rPr>
                        <a:t>33%</a:t>
                      </a:r>
                    </a:p>
                  </a:txBody>
                  <a:tcPr anchor="ctr"/>
                </a:tc>
                <a:extLst>
                  <a:ext uri="{0D108BD9-81ED-4DB2-BD59-A6C34878D82A}">
                    <a16:rowId xmlns:a16="http://schemas.microsoft.com/office/drawing/2014/main" val="3295703786"/>
                  </a:ext>
                </a:extLst>
              </a:tr>
              <a:tr h="923925">
                <a:tc>
                  <a:txBody>
                    <a:bodyPr/>
                    <a:lstStyle/>
                    <a:p>
                      <a:pPr algn="r" fontAlgn="base"/>
                      <a:r>
                        <a:rPr lang="en-US" sz="1600" b="1">
                          <a:solidFill>
                            <a:schemeClr val="tx1"/>
                          </a:solidFill>
                          <a:effectLst/>
                          <a:latin typeface="Arial" panose="020B0604020202020204" pitchFamily="34" charset="0"/>
                          <a:cs typeface="Arial" panose="020B0604020202020204" pitchFamily="34" charset="0"/>
                        </a:rPr>
                        <a:t>TOTAL</a:t>
                      </a:r>
                      <a:endParaRPr lang="en-US" b="1">
                        <a:solidFill>
                          <a:schemeClr val="tx1"/>
                        </a:solidFill>
                        <a:effectLst/>
                        <a:latin typeface="Arial" panose="020B0604020202020204" pitchFamily="34" charset="0"/>
                        <a:cs typeface="Arial" panose="020B0604020202020204" pitchFamily="34" charset="0"/>
                      </a:endParaRPr>
                    </a:p>
                  </a:txBody>
                  <a:tcPr anchor="ctr">
                    <a:solidFill>
                      <a:schemeClr val="bg2"/>
                    </a:solidFill>
                  </a:tcPr>
                </a:tc>
                <a:tc>
                  <a:txBody>
                    <a:bodyPr/>
                    <a:lstStyle/>
                    <a:p>
                      <a:pPr lvl="0" algn="ctr">
                        <a:buNone/>
                      </a:pPr>
                      <a:r>
                        <a:rPr lang="en-US" sz="1600" b="1">
                          <a:solidFill>
                            <a:schemeClr val="tx1"/>
                          </a:solidFill>
                          <a:effectLst/>
                          <a:latin typeface="Arial" panose="020B0604020202020204" pitchFamily="34" charset="0"/>
                          <a:cs typeface="Arial" panose="020B0604020202020204" pitchFamily="34" charset="0"/>
                        </a:rPr>
                        <a:t>24</a:t>
                      </a:r>
                    </a:p>
                  </a:txBody>
                  <a:tcPr anchor="ctr">
                    <a:solidFill>
                      <a:schemeClr val="bg2"/>
                    </a:solidFill>
                  </a:tcPr>
                </a:tc>
                <a:tc>
                  <a:txBody>
                    <a:bodyPr/>
                    <a:lstStyle/>
                    <a:p>
                      <a:pPr algn="ctr" fontAlgn="base"/>
                      <a:r>
                        <a:rPr lang="en-US" sz="1600" b="1">
                          <a:solidFill>
                            <a:schemeClr val="tx1"/>
                          </a:solidFill>
                          <a:effectLst/>
                          <a:latin typeface="Arial" panose="020B0604020202020204" pitchFamily="34" charset="0"/>
                          <a:cs typeface="Arial" panose="020B0604020202020204" pitchFamily="34" charset="0"/>
                        </a:rPr>
                        <a:t>$6,542,250.15</a:t>
                      </a:r>
                      <a:endParaRPr lang="en-US" b="1">
                        <a:solidFill>
                          <a:schemeClr val="tx1"/>
                        </a:solidFill>
                        <a:effectLst/>
                        <a:latin typeface="Arial" panose="020B0604020202020204" pitchFamily="34" charset="0"/>
                        <a:cs typeface="Arial" panose="020B0604020202020204" pitchFamily="34" charset="0"/>
                      </a:endParaRPr>
                    </a:p>
                  </a:txBody>
                  <a:tcPr anchor="ctr">
                    <a:solidFill>
                      <a:schemeClr val="bg2"/>
                    </a:solidFill>
                  </a:tcPr>
                </a:tc>
                <a:tc>
                  <a:txBody>
                    <a:bodyPr/>
                    <a:lstStyle/>
                    <a:p>
                      <a:pPr lvl="0" algn="ctr">
                        <a:buNone/>
                      </a:pPr>
                      <a:endParaRPr lang="en-US" sz="1600" b="1">
                        <a:solidFill>
                          <a:schemeClr val="tx1"/>
                        </a:solidFill>
                        <a:effectLst/>
                        <a:latin typeface="Arial" panose="020B0604020202020204" pitchFamily="34" charset="0"/>
                        <a:cs typeface="Arial" panose="020B0604020202020204" pitchFamily="34" charset="0"/>
                      </a:endParaRPr>
                    </a:p>
                  </a:txBody>
                  <a:tcPr anchor="ctr">
                    <a:solidFill>
                      <a:schemeClr val="bg2"/>
                    </a:solidFill>
                  </a:tcPr>
                </a:tc>
                <a:tc>
                  <a:txBody>
                    <a:bodyPr/>
                    <a:lstStyle/>
                    <a:p>
                      <a:pPr algn="ctr" fontAlgn="base"/>
                      <a:r>
                        <a:rPr lang="en-US" sz="1600" b="1">
                          <a:solidFill>
                            <a:schemeClr val="tx1"/>
                          </a:solidFill>
                          <a:effectLst/>
                          <a:latin typeface="Arial" panose="020B0604020202020204" pitchFamily="34" charset="0"/>
                          <a:cs typeface="Arial" panose="020B0604020202020204" pitchFamily="34" charset="0"/>
                        </a:rPr>
                        <a:t>$7,234,364.00</a:t>
                      </a:r>
                      <a:endParaRPr lang="en-US" b="1">
                        <a:solidFill>
                          <a:schemeClr val="tx1"/>
                        </a:solidFill>
                        <a:effectLst/>
                        <a:latin typeface="Arial" panose="020B0604020202020204" pitchFamily="34" charset="0"/>
                        <a:cs typeface="Arial" panose="020B0604020202020204" pitchFamily="34" charset="0"/>
                      </a:endParaRPr>
                    </a:p>
                  </a:txBody>
                  <a:tcPr anchor="ctr">
                    <a:solidFill>
                      <a:schemeClr val="bg2"/>
                    </a:solidFill>
                  </a:tcPr>
                </a:tc>
                <a:tc>
                  <a:txBody>
                    <a:bodyPr/>
                    <a:lstStyle/>
                    <a:p>
                      <a:pPr lvl="0" algn="ctr">
                        <a:buNone/>
                      </a:pPr>
                      <a:endParaRPr lang="en-US" sz="1600" b="1">
                        <a:solidFill>
                          <a:schemeClr val="tx1"/>
                        </a:solidFill>
                        <a:effectLst/>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3982548801"/>
                  </a:ext>
                </a:extLst>
              </a:tr>
            </a:tbl>
          </a:graphicData>
        </a:graphic>
      </p:graphicFrame>
    </p:spTree>
    <p:extLst>
      <p:ext uri="{BB962C8B-B14F-4D97-AF65-F5344CB8AC3E}">
        <p14:creationId xmlns:p14="http://schemas.microsoft.com/office/powerpoint/2010/main" val="3783520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4F03-F0D2-B3FC-8AB2-8A82AF5D7951}"/>
              </a:ext>
            </a:extLst>
          </p:cNvPr>
          <p:cNvSpPr>
            <a:spLocks noGrp="1"/>
          </p:cNvSpPr>
          <p:nvPr>
            <p:ph type="title"/>
          </p:nvPr>
        </p:nvSpPr>
        <p:spPr/>
        <p:txBody>
          <a:bodyPr>
            <a:normAutofit/>
          </a:bodyPr>
          <a:lstStyle/>
          <a:p>
            <a:pPr algn="ctr"/>
            <a:r>
              <a:rPr lang="en-US" sz="4400" b="1" i="0">
                <a:effectLst>
                  <a:outerShdw blurRad="38100" dist="38100" dir="2700000" algn="tl">
                    <a:srgbClr val="000000">
                      <a:alpha val="43137"/>
                    </a:srgbClr>
                  </a:outerShdw>
                </a:effectLst>
                <a:latin typeface="Abadi" panose="020B0604020104020204" pitchFamily="34" charset="0"/>
              </a:rPr>
              <a:t>COJ Opioid Abatement Program Update</a:t>
            </a:r>
          </a:p>
        </p:txBody>
      </p:sp>
      <p:sp>
        <p:nvSpPr>
          <p:cNvPr id="3" name="Content Placeholder 2">
            <a:extLst>
              <a:ext uri="{FF2B5EF4-FFF2-40B4-BE49-F238E27FC236}">
                <a16:creationId xmlns:a16="http://schemas.microsoft.com/office/drawing/2014/main" id="{748CEE85-4648-EEC2-3355-420AD2501478}"/>
              </a:ext>
            </a:extLst>
          </p:cNvPr>
          <p:cNvSpPr>
            <a:spLocks noGrp="1"/>
          </p:cNvSpPr>
          <p:nvPr>
            <p:ph idx="1"/>
          </p:nvPr>
        </p:nvSpPr>
        <p:spPr/>
        <p:txBody>
          <a:bodyPr/>
          <a:lstStyle/>
          <a:p>
            <a:r>
              <a:rPr lang="en-US">
                <a:latin typeface="Calibri" panose="020F0502020204030204" pitchFamily="34" charset="0"/>
                <a:cs typeface="Calibri" panose="020F0502020204030204" pitchFamily="34" charset="0"/>
              </a:rPr>
              <a:t>FY 23-24 OSPG Awards</a:t>
            </a:r>
          </a:p>
          <a:p>
            <a:pPr lvl="1">
              <a:buFont typeface="Courier New" panose="02070309020205020404" pitchFamily="49" charset="0"/>
              <a:buChar char="o"/>
            </a:pPr>
            <a:r>
              <a:rPr lang="en-US">
                <a:latin typeface="Calibri" panose="020F0502020204030204" pitchFamily="34" charset="0"/>
                <a:cs typeface="Calibri" panose="020F0502020204030204" pitchFamily="34" charset="0"/>
              </a:rPr>
              <a:t>Currently in the contract execution stage</a:t>
            </a:r>
          </a:p>
          <a:p>
            <a:r>
              <a:rPr lang="en-US">
                <a:latin typeface="Calibri" panose="020F0502020204030204" pitchFamily="34" charset="0"/>
                <a:cs typeface="Calibri" panose="020F0502020204030204" pitchFamily="34" charset="0"/>
              </a:rPr>
              <a:t>FY 23-24 OSPG Applications</a:t>
            </a:r>
          </a:p>
          <a:p>
            <a:pPr lvl="1">
              <a:buFont typeface="Courier New" panose="02070309020205020404" pitchFamily="49" charset="0"/>
              <a:buChar char="o"/>
            </a:pPr>
            <a:r>
              <a:rPr lang="en-US">
                <a:latin typeface="Calibri" panose="020F0502020204030204" pitchFamily="34" charset="0"/>
                <a:cs typeface="Calibri" panose="020F0502020204030204" pitchFamily="34" charset="0"/>
              </a:rPr>
              <a:t>Tentative Mandatory Application Workshops to be held in April</a:t>
            </a:r>
          </a:p>
          <a:p>
            <a:pPr lvl="1">
              <a:buFont typeface="Courier New" panose="02070309020205020404" pitchFamily="49" charset="0"/>
              <a:buChar char="o"/>
            </a:pPr>
            <a:r>
              <a:rPr lang="en-US">
                <a:latin typeface="Calibri" panose="020F0502020204030204" pitchFamily="34" charset="0"/>
                <a:cs typeface="Calibri" panose="020F0502020204030204" pitchFamily="34" charset="0"/>
              </a:rPr>
              <a:t>Tentative application cycle: May 1 - May 31</a:t>
            </a:r>
          </a:p>
          <a:p>
            <a:r>
              <a:rPr lang="en-US">
                <a:latin typeface="Calibri" panose="020F0502020204030204" pitchFamily="34" charset="0"/>
                <a:cs typeface="Calibri" panose="020F0502020204030204" pitchFamily="34" charset="0"/>
              </a:rPr>
              <a:t>Want to stay updated?</a:t>
            </a:r>
          </a:p>
          <a:p>
            <a:pPr lvl="1">
              <a:buFont typeface="Courier New" panose="02070309020205020404" pitchFamily="49" charset="0"/>
              <a:buChar char="o"/>
            </a:pPr>
            <a:r>
              <a:rPr lang="en-US">
                <a:latin typeface="Calibri" panose="020F0502020204030204" pitchFamily="34" charset="0"/>
                <a:cs typeface="Calibri" panose="020F0502020204030204" pitchFamily="34" charset="0"/>
              </a:rPr>
              <a:t>Email </a:t>
            </a:r>
            <a:r>
              <a:rPr lang="en-US">
                <a:latin typeface="Calibri" panose="020F0502020204030204" pitchFamily="34" charset="0"/>
                <a:cs typeface="Calibri" panose="020F0502020204030204" pitchFamily="34" charset="0"/>
                <a:hlinkClick r:id="rId3"/>
              </a:rPr>
              <a:t>opioidabatement@coj.net</a:t>
            </a:r>
            <a:r>
              <a:rPr lang="en-US">
                <a:latin typeface="Calibri" panose="020F0502020204030204" pitchFamily="34" charset="0"/>
                <a:cs typeface="Calibri" panose="020F0502020204030204" pitchFamily="34" charset="0"/>
              </a:rPr>
              <a:t> to request to be added to the listserv</a:t>
            </a:r>
          </a:p>
          <a:p>
            <a:endParaRPr lang="en-US">
              <a:latin typeface="Calibri" panose="020F0502020204030204" pitchFamily="34" charset="0"/>
              <a:cs typeface="Calibri" panose="020F0502020204030204" pitchFamily="34" charset="0"/>
            </a:endParaRPr>
          </a:p>
          <a:p>
            <a:pPr lvl="1"/>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861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7FE031D-DACF-F176-8600-004790B183F7}"/>
              </a:ext>
            </a:extLst>
          </p:cNvPr>
          <p:cNvSpPr>
            <a:spLocks noGrp="1"/>
          </p:cNvSpPr>
          <p:nvPr>
            <p:ph type="title"/>
          </p:nvPr>
        </p:nvSpPr>
        <p:spPr>
          <a:xfrm>
            <a:off x="671100" y="795234"/>
            <a:ext cx="4620584" cy="4567137"/>
          </a:xfrm>
        </p:spPr>
        <p:txBody>
          <a:bodyPr vert="horz" lIns="91440" tIns="45720" rIns="91440" bIns="45720" rtlCol="0" anchor="ctr">
            <a:normAutofit/>
          </a:bodyPr>
          <a:lstStyle/>
          <a:p>
            <a:r>
              <a:rPr lang="en-US" sz="4800" b="1" i="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Program Staff</a:t>
            </a:r>
          </a:p>
        </p:txBody>
      </p:sp>
      <p:pic>
        <p:nvPicPr>
          <p:cNvPr id="13" name="Picture 12">
            <a:extLst>
              <a:ext uri="{FF2B5EF4-FFF2-40B4-BE49-F238E27FC236}">
                <a16:creationId xmlns:a16="http://schemas.microsoft.com/office/drawing/2014/main" id="{C840CD36-C89D-1AF9-4578-064AD43E0082}"/>
              </a:ext>
            </a:extLst>
          </p:cNvPr>
          <p:cNvPicPr>
            <a:picLocks noChangeAspect="1"/>
          </p:cNvPicPr>
          <p:nvPr/>
        </p:nvPicPr>
        <p:blipFill>
          <a:blip r:embed="rId3"/>
          <a:stretch>
            <a:fillRect/>
          </a:stretch>
        </p:blipFill>
        <p:spPr>
          <a:xfrm>
            <a:off x="6096000" y="1003530"/>
            <a:ext cx="5952075" cy="4850940"/>
          </a:xfrm>
          <a:prstGeom prst="rect">
            <a:avLst/>
          </a:prstGeom>
        </p:spPr>
      </p:pic>
      <p:sp>
        <p:nvSpPr>
          <p:cNvPr id="3" name="Slide Number Placeholder 2">
            <a:extLst>
              <a:ext uri="{FF2B5EF4-FFF2-40B4-BE49-F238E27FC236}">
                <a16:creationId xmlns:a16="http://schemas.microsoft.com/office/drawing/2014/main" id="{36A1986B-208D-DB26-B515-B1004AAA70D6}"/>
              </a:ext>
            </a:extLst>
          </p:cNvPr>
          <p:cNvSpPr>
            <a:spLocks noGrp="1"/>
          </p:cNvSpPr>
          <p:nvPr>
            <p:ph type="sldNum" sz="quarter" idx="12"/>
          </p:nvPr>
        </p:nvSpPr>
        <p:spPr>
          <a:xfrm>
            <a:off x="10506140" y="6356350"/>
            <a:ext cx="84765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endParaRPr>
          </a:p>
        </p:txBody>
      </p:sp>
    </p:spTree>
    <p:extLst>
      <p:ext uri="{BB962C8B-B14F-4D97-AF65-F5344CB8AC3E}">
        <p14:creationId xmlns:p14="http://schemas.microsoft.com/office/powerpoint/2010/main" val="2209769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255325"/>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t>Kelsey Spangle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1B4971">
                    <a:lumMod val="95000"/>
                    <a:lumOff val="5000"/>
                  </a:srgbClr>
                </a:solidFill>
                <a:effectLst/>
                <a:uLnTx/>
                <a:uFillTx/>
                <a:latin typeface="Merriweather"/>
                <a:ea typeface="+mj-ea"/>
                <a:cs typeface="+mj-cs"/>
              </a:rPr>
              <a:t>Department of Health</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a:solidFill>
                  <a:srgbClr val="1B4971">
                    <a:lumMod val="95000"/>
                    <a:lumOff val="5000"/>
                  </a:srgbClr>
                </a:solidFill>
                <a:latin typeface="Merriweather"/>
              </a:rPr>
              <a:t>Duval</a:t>
            </a:r>
            <a:endParaRPr kumimoji="0" lang="en-US" sz="4000" b="0" i="0" u="none" strike="noStrike" kern="1200" cap="none" spc="0" normalizeH="0" baseline="0" noProof="0">
              <a:ln>
                <a:noFill/>
              </a:ln>
              <a:solidFill>
                <a:srgbClr val="1B4971">
                  <a:lumMod val="95000"/>
                  <a:lumOff val="5000"/>
                </a:srgbClr>
              </a:solidFill>
              <a:effectLst/>
              <a:uLnTx/>
              <a:uFillTx/>
              <a:latin typeface="Merriweather"/>
              <a:ea typeface="+mj-ea"/>
              <a:cs typeface="+mj-cs"/>
            </a:endParaRPr>
          </a:p>
        </p:txBody>
      </p:sp>
    </p:spTree>
    <p:extLst>
      <p:ext uri="{BB962C8B-B14F-4D97-AF65-F5344CB8AC3E}">
        <p14:creationId xmlns:p14="http://schemas.microsoft.com/office/powerpoint/2010/main" val="420032878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0A647-E07B-0096-5317-7F8F86B203C6}"/>
              </a:ext>
            </a:extLst>
          </p:cNvPr>
          <p:cNvSpPr>
            <a:spLocks noGrp="1"/>
          </p:cNvSpPr>
          <p:nvPr>
            <p:ph type="ctrTitle"/>
          </p:nvPr>
        </p:nvSpPr>
        <p:spPr/>
        <p:txBody>
          <a:bodyPr/>
          <a:lstStyle/>
          <a:p>
            <a:r>
              <a:rPr lang="en-US" dirty="0"/>
              <a:t>Florida Department of Health</a:t>
            </a:r>
          </a:p>
        </p:txBody>
      </p:sp>
      <p:sp>
        <p:nvSpPr>
          <p:cNvPr id="5" name="Subtitle 4">
            <a:extLst>
              <a:ext uri="{FF2B5EF4-FFF2-40B4-BE49-F238E27FC236}">
                <a16:creationId xmlns:a16="http://schemas.microsoft.com/office/drawing/2014/main" id="{1D06FCD8-9FB9-0073-4037-E4E4EB9D3B69}"/>
              </a:ext>
            </a:extLst>
          </p:cNvPr>
          <p:cNvSpPr>
            <a:spLocks noGrp="1"/>
          </p:cNvSpPr>
          <p:nvPr>
            <p:ph type="subTitle" idx="1"/>
          </p:nvPr>
        </p:nvSpPr>
        <p:spPr>
          <a:xfrm>
            <a:off x="5153153" y="1290042"/>
            <a:ext cx="6618514" cy="5392759"/>
          </a:xfrm>
        </p:spPr>
        <p:txBody>
          <a:bodyPr vert="horz" lIns="91440" tIns="45720" rIns="91440" bIns="45720" rtlCol="0" anchor="t">
            <a:normAutofit/>
          </a:bodyPr>
          <a:lstStyle/>
          <a:p>
            <a:r>
              <a:rPr lang="en-US" sz="4500" b="1" dirty="0">
                <a:latin typeface="+mj-lt"/>
              </a:rPr>
              <a:t>OD2A Surveillance</a:t>
            </a:r>
            <a:endParaRPr lang="en-US" sz="4500" b="1">
              <a:latin typeface="+mj-lt"/>
              <a:cs typeface="Arial"/>
            </a:endParaRPr>
          </a:p>
          <a:p>
            <a:endParaRPr lang="en-US" b="1" dirty="0">
              <a:latin typeface="+mj-lt"/>
            </a:endParaRPr>
          </a:p>
          <a:p>
            <a:endParaRPr lang="en-US" b="1" dirty="0">
              <a:latin typeface="+mj-lt"/>
              <a:cs typeface="Arial"/>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cs typeface="Arial" panose="020B0604020202020204"/>
            </a:endParaRPr>
          </a:p>
          <a:p>
            <a:r>
              <a:rPr lang="en-US" sz="2000" b="1" dirty="0">
                <a:latin typeface="+mj-lt"/>
              </a:rPr>
              <a:t>February 28, 2024</a:t>
            </a:r>
            <a:endParaRPr lang="en-US" sz="2000" dirty="0"/>
          </a:p>
        </p:txBody>
      </p:sp>
    </p:spTree>
    <p:extLst>
      <p:ext uri="{BB962C8B-B14F-4D97-AF65-F5344CB8AC3E}">
        <p14:creationId xmlns:p14="http://schemas.microsoft.com/office/powerpoint/2010/main" val="1527622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94EBD42-C2F0-5AD1-7294-84ECD29DE70A}"/>
              </a:ext>
            </a:extLst>
          </p:cNvPr>
          <p:cNvSpPr>
            <a:spLocks noGrp="1"/>
          </p:cNvSpPr>
          <p:nvPr>
            <p:ph idx="1"/>
          </p:nvPr>
        </p:nvSpPr>
        <p:spPr>
          <a:xfrm>
            <a:off x="680321" y="2284668"/>
            <a:ext cx="10888224" cy="3651521"/>
          </a:xfrm>
        </p:spPr>
        <p:txBody>
          <a:bodyPr vert="horz" lIns="91440" tIns="45720" rIns="91440" bIns="45720" rtlCol="0" anchor="t">
            <a:normAutofit/>
          </a:bodyPr>
          <a:lstStyle/>
          <a:p>
            <a:r>
              <a:rPr lang="en-US" b="1" dirty="0">
                <a:solidFill>
                  <a:srgbClr val="00A0AF"/>
                </a:solidFill>
              </a:rPr>
              <a:t>Kelsey Spangle, MS, MPH, CPH</a:t>
            </a:r>
            <a:endParaRPr lang="en-US" b="1" dirty="0">
              <a:solidFill>
                <a:srgbClr val="00A0AF"/>
              </a:solidFill>
              <a:cs typeface="Arial"/>
            </a:endParaRPr>
          </a:p>
          <a:p>
            <a:r>
              <a:rPr lang="en-US" dirty="0"/>
              <a:t>Epidemiologist</a:t>
            </a:r>
          </a:p>
          <a:p>
            <a:r>
              <a:rPr lang="en-US" dirty="0"/>
              <a:t>Florida Department of Health in Duval County </a:t>
            </a: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lstStyle/>
          <a:p>
            <a:r>
              <a:rPr lang="en-US" dirty="0"/>
              <a:t>Presenter</a:t>
            </a:r>
          </a:p>
        </p:txBody>
      </p:sp>
    </p:spTree>
    <p:extLst>
      <p:ext uri="{BB962C8B-B14F-4D97-AF65-F5344CB8AC3E}">
        <p14:creationId xmlns:p14="http://schemas.microsoft.com/office/powerpoint/2010/main" val="3107003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a:xfrm>
            <a:off x="651888" y="219644"/>
            <a:ext cx="10888224" cy="1080938"/>
          </a:xfrm>
        </p:spPr>
        <p:txBody>
          <a:bodyPr>
            <a:noAutofit/>
          </a:bodyPr>
          <a:lstStyle/>
          <a:p>
            <a:r>
              <a:rPr lang="en-US" sz="3200" dirty="0">
                <a:latin typeface="Arial Black"/>
              </a:rPr>
              <a:t>Emergency Department Visits by Drug Type Duval County, January - December 2023</a:t>
            </a:r>
          </a:p>
        </p:txBody>
      </p:sp>
      <p:graphicFrame>
        <p:nvGraphicFramePr>
          <p:cNvPr id="5" name="Chart 4">
            <a:extLst>
              <a:ext uri="{FF2B5EF4-FFF2-40B4-BE49-F238E27FC236}">
                <a16:creationId xmlns:a16="http://schemas.microsoft.com/office/drawing/2014/main" id="{498A8193-6EE0-2885-0ECF-BCE7477F1921}"/>
              </a:ext>
            </a:extLst>
          </p:cNvPr>
          <p:cNvGraphicFramePr>
            <a:graphicFrameLocks/>
          </p:cNvGraphicFramePr>
          <p:nvPr/>
        </p:nvGraphicFramePr>
        <p:xfrm>
          <a:off x="993438" y="1402080"/>
          <a:ext cx="10205124" cy="4867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474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602B0-EF62-15BF-F7A6-A842FDE4DAA0}"/>
              </a:ext>
            </a:extLst>
          </p:cNvPr>
          <p:cNvSpPr>
            <a:spLocks noGrp="1"/>
          </p:cNvSpPr>
          <p:nvPr>
            <p:ph idx="1"/>
          </p:nvPr>
        </p:nvSpPr>
        <p:spPr>
          <a:xfrm>
            <a:off x="932567" y="2500470"/>
            <a:ext cx="7607800" cy="2766427"/>
          </a:xfrm>
        </p:spPr>
        <p:txBody>
          <a:bodyPr vert="horz" lIns="91440" tIns="45720" rIns="91440" bIns="45720" rtlCol="0" anchor="t">
            <a:normAutofit/>
          </a:bodyPr>
          <a:lstStyle/>
          <a:p>
            <a:pPr>
              <a:spcBef>
                <a:spcPts val="0"/>
              </a:spcBef>
            </a:pPr>
            <a:r>
              <a:rPr lang="en-US" b="1" dirty="0">
                <a:solidFill>
                  <a:srgbClr val="00A0AF"/>
                </a:solidFill>
              </a:rPr>
              <a:t>Kelsey Spangle, MS, MPH, CPH</a:t>
            </a:r>
            <a:endParaRPr lang="en-US" b="1">
              <a:solidFill>
                <a:srgbClr val="00A0AF"/>
              </a:solidFill>
            </a:endParaRPr>
          </a:p>
          <a:p>
            <a:pPr>
              <a:spcBef>
                <a:spcPts val="0"/>
              </a:spcBef>
            </a:pPr>
            <a:r>
              <a:rPr lang="en-US" dirty="0"/>
              <a:t>Epidemiologist</a:t>
            </a:r>
            <a:endParaRPr lang="en-US" dirty="0">
              <a:cs typeface="Arial" panose="020B0604020202020204"/>
            </a:endParaRPr>
          </a:p>
          <a:p>
            <a:pPr>
              <a:spcBef>
                <a:spcPts val="0"/>
              </a:spcBef>
            </a:pPr>
            <a:r>
              <a:rPr lang="en-US"/>
              <a:t>Kelsey.Spangle@FLhealth.gov</a:t>
            </a:r>
            <a:r>
              <a:rPr lang="en-US" dirty="0"/>
              <a:t> </a:t>
            </a:r>
            <a:endParaRPr lang="en-US" dirty="0">
              <a:cs typeface="Arial" panose="020B0604020202020204"/>
            </a:endParaRPr>
          </a:p>
          <a:p>
            <a:pPr>
              <a:spcBef>
                <a:spcPts val="0"/>
              </a:spcBef>
            </a:pPr>
            <a:r>
              <a:rPr lang="en-US" dirty="0"/>
              <a:t>904-253-1859 </a:t>
            </a:r>
            <a:endParaRPr lang="en-US" dirty="0">
              <a:cs typeface="Arial" panose="020B0604020202020204"/>
            </a:endParaRPr>
          </a:p>
          <a:p>
            <a:pPr>
              <a:spcBef>
                <a:spcPts val="0"/>
              </a:spcBef>
            </a:pPr>
            <a:endParaRPr lang="en-US" dirty="0">
              <a:cs typeface="Arial" panose="020B0604020202020204"/>
            </a:endParaRPr>
          </a:p>
        </p:txBody>
      </p:sp>
      <p:sp>
        <p:nvSpPr>
          <p:cNvPr id="3" name="Title 2">
            <a:extLst>
              <a:ext uri="{FF2B5EF4-FFF2-40B4-BE49-F238E27FC236}">
                <a16:creationId xmlns:a16="http://schemas.microsoft.com/office/drawing/2014/main" id="{818711CA-4886-A901-3495-A257D84445CD}"/>
              </a:ext>
            </a:extLst>
          </p:cNvPr>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060228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A42F7448-ADA0-4D10-CBA3-102A00332085}"/>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E8B793CE-32E9-DA46-7E20-7832EEDD4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6E9E9D65-1C53-DFF9-0DE7-2E0686E5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B4023AD5-5755-5627-60F2-80E4ECC4D562}"/>
              </a:ext>
            </a:extLst>
          </p:cNvPr>
          <p:cNvSpPr txBox="1">
            <a:spLocks/>
          </p:cNvSpPr>
          <p:nvPr/>
        </p:nvSpPr>
        <p:spPr>
          <a:xfrm>
            <a:off x="2555631" y="1255325"/>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Morgan Pinchin</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dirty="0">
                <a:solidFill>
                  <a:srgbClr val="1B4971">
                    <a:lumMod val="95000"/>
                    <a:lumOff val="5000"/>
                  </a:srgbClr>
                </a:solidFill>
                <a:latin typeface="Merriweather"/>
              </a:rPr>
              <a:t>Community Paramedicine Program</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dirty="0">
                <a:solidFill>
                  <a:srgbClr val="1B4971">
                    <a:lumMod val="95000"/>
                    <a:lumOff val="5000"/>
                  </a:srgbClr>
                </a:solidFill>
                <a:latin typeface="Merriweather"/>
              </a:rPr>
              <a:t>Clay County</a:t>
            </a:r>
          </a:p>
        </p:txBody>
      </p:sp>
    </p:spTree>
    <p:extLst>
      <p:ext uri="{BB962C8B-B14F-4D97-AF65-F5344CB8AC3E}">
        <p14:creationId xmlns:p14="http://schemas.microsoft.com/office/powerpoint/2010/main" val="260095046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08E9-766C-4333-B4CC-1DBD22D2B005}"/>
              </a:ext>
            </a:extLst>
          </p:cNvPr>
          <p:cNvSpPr>
            <a:spLocks noGrp="1"/>
          </p:cNvSpPr>
          <p:nvPr>
            <p:ph type="ctrTitle"/>
          </p:nvPr>
        </p:nvSpPr>
        <p:spPr>
          <a:xfrm>
            <a:off x="1097280" y="758952"/>
            <a:ext cx="10058400" cy="2754715"/>
          </a:xfrm>
        </p:spPr>
        <p:txBody>
          <a:bodyPr/>
          <a:lstStyle/>
          <a:p>
            <a:r>
              <a:rPr lang="en-US" dirty="0"/>
              <a:t>Clay County Fire Rescue Overdose Data</a:t>
            </a:r>
          </a:p>
        </p:txBody>
      </p:sp>
      <p:sp>
        <p:nvSpPr>
          <p:cNvPr id="5" name="Subtitle 4">
            <a:extLst>
              <a:ext uri="{FF2B5EF4-FFF2-40B4-BE49-F238E27FC236}">
                <a16:creationId xmlns:a16="http://schemas.microsoft.com/office/drawing/2014/main" id="{EC9187AA-5DB6-4AD7-8D39-D8A25B05D053}"/>
              </a:ext>
            </a:extLst>
          </p:cNvPr>
          <p:cNvSpPr>
            <a:spLocks noGrp="1"/>
          </p:cNvSpPr>
          <p:nvPr>
            <p:ph type="subTitle" idx="1"/>
          </p:nvPr>
        </p:nvSpPr>
        <p:spPr>
          <a:xfrm>
            <a:off x="1097280" y="5336154"/>
            <a:ext cx="10058400" cy="539712"/>
          </a:xfrm>
        </p:spPr>
        <p:txBody>
          <a:bodyPr/>
          <a:lstStyle/>
          <a:p>
            <a:r>
              <a:rPr lang="en-US" dirty="0"/>
              <a:t>Updated February 2024</a:t>
            </a:r>
          </a:p>
        </p:txBody>
      </p:sp>
      <p:pic>
        <p:nvPicPr>
          <p:cNvPr id="8" name="Picture 7">
            <a:extLst>
              <a:ext uri="{FF2B5EF4-FFF2-40B4-BE49-F238E27FC236}">
                <a16:creationId xmlns:a16="http://schemas.microsoft.com/office/drawing/2014/main" id="{AF5D1A1B-0161-40B9-B204-394FEE0DA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847" y="4453345"/>
            <a:ext cx="1756833" cy="1765617"/>
          </a:xfrm>
          <a:prstGeom prst="rect">
            <a:avLst/>
          </a:prstGeom>
        </p:spPr>
      </p:pic>
    </p:spTree>
    <p:extLst>
      <p:ext uri="{BB962C8B-B14F-4D97-AF65-F5344CB8AC3E}">
        <p14:creationId xmlns:p14="http://schemas.microsoft.com/office/powerpoint/2010/main" val="1657830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359883-897A-C59F-7230-3564522A191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DEN Meetings</a:t>
            </a:r>
          </a:p>
        </p:txBody>
      </p:sp>
      <p:pic>
        <p:nvPicPr>
          <p:cNvPr id="24" name="Picture 4">
            <a:extLst>
              <a:ext uri="{FF2B5EF4-FFF2-40B4-BE49-F238E27FC236}">
                <a16:creationId xmlns:a16="http://schemas.microsoft.com/office/drawing/2014/main" id="{5795DACC-3CC9-925F-0CB1-417D77ADF4B6}"/>
              </a:ext>
            </a:extLst>
          </p:cNvPr>
          <p:cNvPicPr>
            <a:picLocks noChangeAspect="1"/>
          </p:cNvPicPr>
          <p:nvPr/>
        </p:nvPicPr>
        <p:blipFill rotWithShape="1">
          <a:blip r:embed="rId2"/>
          <a:srcRect l="30036" r="2463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5A4BC9-0881-C9FD-D984-628F5F849B40}"/>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200"/>
              <a:t>February – Virtual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March – </a:t>
            </a:r>
            <a:r>
              <a:rPr lang="en-US" sz="2200" b="1">
                <a:solidFill>
                  <a:schemeClr val="accent2"/>
                </a:solidFill>
              </a:rPr>
              <a:t>RDEN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April – Virtual </a:t>
            </a:r>
          </a:p>
          <a:p>
            <a:pPr indent="-228600">
              <a:lnSpc>
                <a:spcPct val="90000"/>
              </a:lnSpc>
              <a:spcAft>
                <a:spcPts val="600"/>
              </a:spcAft>
              <a:buFont typeface="Arial" panose="020B0604020202020204" pitchFamily="34" charset="0"/>
              <a:buChar char="•"/>
            </a:pPr>
            <a:endParaRPr lang="en-US" sz="2200" b="1">
              <a:solidFill>
                <a:schemeClr val="accent2"/>
              </a:solidFill>
            </a:endParaRPr>
          </a:p>
          <a:p>
            <a:pPr indent="-228600">
              <a:lnSpc>
                <a:spcPct val="90000"/>
              </a:lnSpc>
              <a:spcAft>
                <a:spcPts val="600"/>
              </a:spcAft>
              <a:buFont typeface="Arial" panose="020B0604020202020204" pitchFamily="34" charset="0"/>
              <a:buChar char="•"/>
            </a:pPr>
            <a:r>
              <a:rPr lang="en-US" sz="2200"/>
              <a:t>May – In Person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June – In Person</a:t>
            </a:r>
          </a:p>
          <a:p>
            <a:pPr indent="-228600">
              <a:lnSpc>
                <a:spcPct val="90000"/>
              </a:lnSpc>
              <a:spcAft>
                <a:spcPts val="600"/>
              </a:spcAft>
              <a:buFont typeface="Arial" panose="020B0604020202020204" pitchFamily="34" charset="0"/>
              <a:buChar char="•"/>
            </a:pPr>
            <a:endParaRPr lang="en-US" sz="2200" b="1">
              <a:solidFill>
                <a:schemeClr val="accent2"/>
              </a:solidFill>
            </a:endParaRPr>
          </a:p>
        </p:txBody>
      </p:sp>
    </p:spTree>
    <p:extLst>
      <p:ext uri="{BB962C8B-B14F-4D97-AF65-F5344CB8AC3E}">
        <p14:creationId xmlns:p14="http://schemas.microsoft.com/office/powerpoint/2010/main" val="25523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B02A5-8CC9-4B28-A9A9-C43C6CD13807}"/>
              </a:ext>
            </a:extLst>
          </p:cNvPr>
          <p:cNvPicPr>
            <a:picLocks noChangeAspect="1"/>
          </p:cNvPicPr>
          <p:nvPr/>
        </p:nvPicPr>
        <p:blipFill>
          <a:blip r:embed="rId2"/>
          <a:stretch>
            <a:fillRect/>
          </a:stretch>
        </p:blipFill>
        <p:spPr>
          <a:xfrm>
            <a:off x="398713" y="277449"/>
            <a:ext cx="11394574" cy="5677887"/>
          </a:xfrm>
          <a:prstGeom prst="rect">
            <a:avLst/>
          </a:prstGeom>
        </p:spPr>
      </p:pic>
    </p:spTree>
    <p:extLst>
      <p:ext uri="{BB962C8B-B14F-4D97-AF65-F5344CB8AC3E}">
        <p14:creationId xmlns:p14="http://schemas.microsoft.com/office/powerpoint/2010/main" val="1007967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1A85-21B0-4458-B984-2D85393B8E17}"/>
              </a:ext>
            </a:extLst>
          </p:cNvPr>
          <p:cNvSpPr>
            <a:spLocks noGrp="1"/>
          </p:cNvSpPr>
          <p:nvPr>
            <p:ph type="title"/>
          </p:nvPr>
        </p:nvSpPr>
        <p:spPr/>
        <p:txBody>
          <a:bodyPr/>
          <a:lstStyle/>
          <a:p>
            <a:r>
              <a:rPr lang="en-US"/>
              <a:t>Monthly Incidents by Zip Code </a:t>
            </a:r>
          </a:p>
        </p:txBody>
      </p:sp>
      <p:pic>
        <p:nvPicPr>
          <p:cNvPr id="4" name="Content Placeholder 3">
            <a:extLst>
              <a:ext uri="{FF2B5EF4-FFF2-40B4-BE49-F238E27FC236}">
                <a16:creationId xmlns:a16="http://schemas.microsoft.com/office/drawing/2014/main" id="{C781F753-D04A-4BAD-B833-5BC8C3ABF126}"/>
              </a:ext>
            </a:extLst>
          </p:cNvPr>
          <p:cNvPicPr>
            <a:picLocks noGrp="1" noChangeAspect="1"/>
          </p:cNvPicPr>
          <p:nvPr>
            <p:ph idx="1"/>
          </p:nvPr>
        </p:nvPicPr>
        <p:blipFill>
          <a:blip r:embed="rId2"/>
          <a:stretch>
            <a:fillRect/>
          </a:stretch>
        </p:blipFill>
        <p:spPr>
          <a:xfrm>
            <a:off x="1161529" y="2461539"/>
            <a:ext cx="9868941" cy="2804435"/>
          </a:xfrm>
          <a:prstGeom prst="rect">
            <a:avLst/>
          </a:prstGeom>
        </p:spPr>
      </p:pic>
    </p:spTree>
    <p:extLst>
      <p:ext uri="{BB962C8B-B14F-4D97-AF65-F5344CB8AC3E}">
        <p14:creationId xmlns:p14="http://schemas.microsoft.com/office/powerpoint/2010/main" val="321159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300-5FF8-48D1-9BCE-9ACC30CC6D0D}"/>
              </a:ext>
            </a:extLst>
          </p:cNvPr>
          <p:cNvSpPr>
            <a:spLocks noGrp="1"/>
          </p:cNvSpPr>
          <p:nvPr>
            <p:ph type="title"/>
          </p:nvPr>
        </p:nvSpPr>
        <p:spPr>
          <a:xfrm>
            <a:off x="1066799" y="278136"/>
            <a:ext cx="10058400" cy="1450757"/>
          </a:xfrm>
        </p:spPr>
        <p:txBody>
          <a:bodyPr>
            <a:normAutofit/>
          </a:bodyPr>
          <a:lstStyle/>
          <a:p>
            <a:pPr algn="ctr"/>
            <a:r>
              <a:rPr lang="en-US" sz="3600"/>
              <a:t>Incidents with Narcan Administrations by Zip Code</a:t>
            </a:r>
          </a:p>
        </p:txBody>
      </p:sp>
      <p:pic>
        <p:nvPicPr>
          <p:cNvPr id="4" name="Content Placeholder 3">
            <a:extLst>
              <a:ext uri="{FF2B5EF4-FFF2-40B4-BE49-F238E27FC236}">
                <a16:creationId xmlns:a16="http://schemas.microsoft.com/office/drawing/2014/main" id="{3C548423-E67B-4D66-9C5D-AA40A334A0D7}"/>
              </a:ext>
            </a:extLst>
          </p:cNvPr>
          <p:cNvPicPr>
            <a:picLocks noGrp="1" noChangeAspect="1"/>
          </p:cNvPicPr>
          <p:nvPr>
            <p:ph idx="1"/>
          </p:nvPr>
        </p:nvPicPr>
        <p:blipFill>
          <a:blip r:embed="rId2"/>
          <a:stretch>
            <a:fillRect/>
          </a:stretch>
        </p:blipFill>
        <p:spPr>
          <a:xfrm>
            <a:off x="1218494" y="2657270"/>
            <a:ext cx="9755011" cy="2405797"/>
          </a:xfrm>
          <a:prstGeom prst="rect">
            <a:avLst/>
          </a:prstGeom>
        </p:spPr>
      </p:pic>
    </p:spTree>
    <p:extLst>
      <p:ext uri="{BB962C8B-B14F-4D97-AF65-F5344CB8AC3E}">
        <p14:creationId xmlns:p14="http://schemas.microsoft.com/office/powerpoint/2010/main" val="4223122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FB577-A1CF-4C64-B056-126CC29E0065}"/>
              </a:ext>
            </a:extLst>
          </p:cNvPr>
          <p:cNvPicPr>
            <a:picLocks noChangeAspect="1"/>
          </p:cNvPicPr>
          <p:nvPr/>
        </p:nvPicPr>
        <p:blipFill>
          <a:blip r:embed="rId2"/>
          <a:stretch>
            <a:fillRect/>
          </a:stretch>
        </p:blipFill>
        <p:spPr>
          <a:xfrm>
            <a:off x="854672" y="3687601"/>
            <a:ext cx="10482656" cy="1333846"/>
          </a:xfrm>
          <a:prstGeom prst="rect">
            <a:avLst/>
          </a:prstGeom>
        </p:spPr>
      </p:pic>
      <p:pic>
        <p:nvPicPr>
          <p:cNvPr id="6" name="Picture 5">
            <a:extLst>
              <a:ext uri="{FF2B5EF4-FFF2-40B4-BE49-F238E27FC236}">
                <a16:creationId xmlns:a16="http://schemas.microsoft.com/office/drawing/2014/main" id="{521079C7-14B1-47FC-A994-ED776F25D755}"/>
              </a:ext>
            </a:extLst>
          </p:cNvPr>
          <p:cNvPicPr>
            <a:picLocks noChangeAspect="1"/>
          </p:cNvPicPr>
          <p:nvPr/>
        </p:nvPicPr>
        <p:blipFill>
          <a:blip r:embed="rId3"/>
          <a:stretch>
            <a:fillRect/>
          </a:stretch>
        </p:blipFill>
        <p:spPr>
          <a:xfrm>
            <a:off x="854672" y="1078440"/>
            <a:ext cx="10482656" cy="1615017"/>
          </a:xfrm>
          <a:prstGeom prst="rect">
            <a:avLst/>
          </a:prstGeom>
        </p:spPr>
      </p:pic>
    </p:spTree>
    <p:extLst>
      <p:ext uri="{BB962C8B-B14F-4D97-AF65-F5344CB8AC3E}">
        <p14:creationId xmlns:p14="http://schemas.microsoft.com/office/powerpoint/2010/main" val="131564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8E96-9833-4E02-9B04-31152E56DFA5}"/>
              </a:ext>
            </a:extLst>
          </p:cNvPr>
          <p:cNvSpPr>
            <a:spLocks noGrp="1"/>
          </p:cNvSpPr>
          <p:nvPr>
            <p:ph type="title"/>
          </p:nvPr>
        </p:nvSpPr>
        <p:spPr/>
        <p:txBody>
          <a:bodyPr/>
          <a:lstStyle/>
          <a:p>
            <a:r>
              <a:rPr lang="en-US"/>
              <a:t>Other Related Data</a:t>
            </a:r>
          </a:p>
        </p:txBody>
      </p:sp>
      <p:sp>
        <p:nvSpPr>
          <p:cNvPr id="3" name="Content Placeholder 2">
            <a:extLst>
              <a:ext uri="{FF2B5EF4-FFF2-40B4-BE49-F238E27FC236}">
                <a16:creationId xmlns:a16="http://schemas.microsoft.com/office/drawing/2014/main" id="{DB6835E5-B485-4905-8EBA-4A86C3889A7D}"/>
              </a:ext>
            </a:extLst>
          </p:cNvPr>
          <p:cNvSpPr>
            <a:spLocks noGrp="1"/>
          </p:cNvSpPr>
          <p:nvPr>
            <p:ph idx="1"/>
          </p:nvPr>
        </p:nvSpPr>
        <p:spPr/>
        <p:txBody>
          <a:bodyPr>
            <a:normAutofit fontScale="92500" lnSpcReduction="20000"/>
          </a:bodyPr>
          <a:lstStyle/>
          <a:p>
            <a:r>
              <a:rPr lang="en-US"/>
              <a:t>314 incidents with Narcan administration</a:t>
            </a:r>
          </a:p>
          <a:p>
            <a:pPr lvl="1"/>
            <a:r>
              <a:rPr lang="en-US"/>
              <a:t>15% decrease from 2022</a:t>
            </a:r>
          </a:p>
          <a:p>
            <a:r>
              <a:rPr lang="en-US"/>
              <a:t>Top Zip Code- 32068</a:t>
            </a:r>
          </a:p>
          <a:p>
            <a:pPr lvl="1"/>
            <a:r>
              <a:rPr lang="en-US"/>
              <a:t>100 patients, 31% </a:t>
            </a:r>
          </a:p>
          <a:p>
            <a:r>
              <a:rPr lang="en-US"/>
              <a:t>83% white, 11% black, 6% other</a:t>
            </a:r>
          </a:p>
          <a:p>
            <a:r>
              <a:rPr lang="en-US"/>
              <a:t>Male- 61%, female- 39%</a:t>
            </a:r>
          </a:p>
          <a:p>
            <a:r>
              <a:rPr lang="en-US"/>
              <a:t>18% between the ages of 35-44</a:t>
            </a:r>
          </a:p>
          <a:p>
            <a:pPr lvl="1"/>
            <a:r>
              <a:rPr lang="en-US"/>
              <a:t>17% 25-34</a:t>
            </a:r>
          </a:p>
          <a:p>
            <a:r>
              <a:rPr lang="en-US"/>
              <a:t>32% 65+</a:t>
            </a:r>
          </a:p>
          <a:p>
            <a:pPr lvl="1"/>
            <a:r>
              <a:rPr lang="en-US"/>
              <a:t>9% increase</a:t>
            </a:r>
          </a:p>
          <a:p>
            <a:r>
              <a:rPr lang="en-US"/>
              <a:t>72 % residence, 9% nursing home, 4% roadway, 4% public area</a:t>
            </a:r>
          </a:p>
          <a:p>
            <a:r>
              <a:rPr lang="en-US"/>
              <a:t>13 self reported overdose reversals </a:t>
            </a:r>
          </a:p>
          <a:p>
            <a:endParaRPr lang="en-US"/>
          </a:p>
          <a:p>
            <a:pPr lvl="1"/>
            <a:endParaRPr lang="en-US"/>
          </a:p>
          <a:p>
            <a:endParaRPr lang="en-US"/>
          </a:p>
        </p:txBody>
      </p:sp>
    </p:spTree>
    <p:extLst>
      <p:ext uri="{BB962C8B-B14F-4D97-AF65-F5344CB8AC3E}">
        <p14:creationId xmlns:p14="http://schemas.microsoft.com/office/powerpoint/2010/main" val="2460268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6906-2294-4DED-A4DE-F4F76035C330}"/>
              </a:ext>
            </a:extLst>
          </p:cNvPr>
          <p:cNvSpPr>
            <a:spLocks noGrp="1"/>
          </p:cNvSpPr>
          <p:nvPr>
            <p:ph type="title"/>
          </p:nvPr>
        </p:nvSpPr>
        <p:spPr/>
        <p:txBody>
          <a:bodyPr/>
          <a:lstStyle/>
          <a:p>
            <a:r>
              <a:rPr lang="en-US"/>
              <a:t>January 2024</a:t>
            </a:r>
          </a:p>
        </p:txBody>
      </p:sp>
      <p:sp>
        <p:nvSpPr>
          <p:cNvPr id="3" name="Content Placeholder 2">
            <a:extLst>
              <a:ext uri="{FF2B5EF4-FFF2-40B4-BE49-F238E27FC236}">
                <a16:creationId xmlns:a16="http://schemas.microsoft.com/office/drawing/2014/main" id="{9E1B3C35-8D9B-4326-9B2C-7F8BF6C96C24}"/>
              </a:ext>
            </a:extLst>
          </p:cNvPr>
          <p:cNvSpPr>
            <a:spLocks noGrp="1"/>
          </p:cNvSpPr>
          <p:nvPr>
            <p:ph idx="1"/>
          </p:nvPr>
        </p:nvSpPr>
        <p:spPr>
          <a:xfrm>
            <a:off x="1097280" y="2015067"/>
            <a:ext cx="10058400" cy="3854026"/>
          </a:xfrm>
        </p:spPr>
        <p:txBody>
          <a:bodyPr/>
          <a:lstStyle/>
          <a:p>
            <a:r>
              <a:rPr lang="en-US"/>
              <a:t>57 dispatched incidents for possible overdose</a:t>
            </a:r>
          </a:p>
          <a:p>
            <a:r>
              <a:rPr lang="en-US"/>
              <a:t>19 incidents with Narcan administration</a:t>
            </a:r>
          </a:p>
          <a:p>
            <a:r>
              <a:rPr lang="en-US"/>
              <a:t>57% in 32068</a:t>
            </a:r>
          </a:p>
          <a:p>
            <a:r>
              <a:rPr lang="en-US"/>
              <a:t>6 reported bystander overdose reversals</a:t>
            </a:r>
          </a:p>
          <a:p>
            <a:endParaRPr lang="en-US"/>
          </a:p>
        </p:txBody>
      </p:sp>
    </p:spTree>
    <p:extLst>
      <p:ext uri="{BB962C8B-B14F-4D97-AF65-F5344CB8AC3E}">
        <p14:creationId xmlns:p14="http://schemas.microsoft.com/office/powerpoint/2010/main" val="1098186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1EFA-F17E-44C0-A914-F8368FC463A9}"/>
              </a:ext>
            </a:extLst>
          </p:cNvPr>
          <p:cNvSpPr>
            <a:spLocks noGrp="1"/>
          </p:cNvSpPr>
          <p:nvPr>
            <p:ph type="title"/>
          </p:nvPr>
        </p:nvSpPr>
        <p:spPr/>
        <p:txBody>
          <a:bodyPr/>
          <a:lstStyle/>
          <a:p>
            <a:r>
              <a:rPr lang="en-US"/>
              <a:t>Narcan Distribution Data FY2</a:t>
            </a:r>
          </a:p>
        </p:txBody>
      </p:sp>
      <p:sp>
        <p:nvSpPr>
          <p:cNvPr id="3" name="Content Placeholder 2">
            <a:extLst>
              <a:ext uri="{FF2B5EF4-FFF2-40B4-BE49-F238E27FC236}">
                <a16:creationId xmlns:a16="http://schemas.microsoft.com/office/drawing/2014/main" id="{79DD08E2-E886-44A4-9311-6897D95B3292}"/>
              </a:ext>
            </a:extLst>
          </p:cNvPr>
          <p:cNvSpPr>
            <a:spLocks noGrp="1"/>
          </p:cNvSpPr>
          <p:nvPr>
            <p:ph idx="1"/>
          </p:nvPr>
        </p:nvSpPr>
        <p:spPr>
          <a:xfrm>
            <a:off x="1097280" y="2082800"/>
            <a:ext cx="10058400" cy="3786294"/>
          </a:xfrm>
        </p:spPr>
        <p:txBody>
          <a:bodyPr/>
          <a:lstStyle/>
          <a:p>
            <a:r>
              <a:rPr lang="en-US"/>
              <a:t>51 kits distributed</a:t>
            </a:r>
          </a:p>
          <a:p>
            <a:pPr lvl="1"/>
            <a:r>
              <a:rPr lang="en-US"/>
              <a:t>Year 2 goal of 500</a:t>
            </a:r>
          </a:p>
          <a:p>
            <a:r>
              <a:rPr lang="en-US"/>
              <a:t>23 total presentation	</a:t>
            </a:r>
          </a:p>
          <a:p>
            <a:pPr lvl="1"/>
            <a:r>
              <a:rPr lang="en-US"/>
              <a:t>244 individuals trained</a:t>
            </a:r>
          </a:p>
          <a:p>
            <a:pPr lvl="1"/>
            <a:r>
              <a:rPr lang="en-US"/>
              <a:t>81% of year 2 goal</a:t>
            </a:r>
          </a:p>
          <a:p>
            <a:r>
              <a:rPr lang="en-US"/>
              <a:t>Average pre-test scores 64.77%</a:t>
            </a:r>
            <a:endParaRPr lang="en-US" sz="2200"/>
          </a:p>
          <a:p>
            <a:r>
              <a:rPr lang="en-US"/>
              <a:t>Average post-test scores 93.21% (Increase of 28.44 points)</a:t>
            </a:r>
            <a:endParaRPr lang="en-US" sz="2200"/>
          </a:p>
          <a:p>
            <a:r>
              <a:rPr lang="en-US"/>
              <a:t>Feel confident after training 93.72%</a:t>
            </a:r>
            <a:endParaRPr lang="en-US" sz="2200"/>
          </a:p>
          <a:p>
            <a:r>
              <a:rPr lang="en-US"/>
              <a:t>Increase in confidence by 79.92%</a:t>
            </a:r>
            <a:endParaRPr lang="en-US" sz="2200"/>
          </a:p>
          <a:p>
            <a:endParaRPr lang="en-US"/>
          </a:p>
          <a:p>
            <a:pPr lvl="1"/>
            <a:endParaRPr lang="en-US"/>
          </a:p>
          <a:p>
            <a:pPr marL="201168" lvl="1" indent="0">
              <a:buNone/>
            </a:pPr>
            <a:endParaRPr lang="en-US"/>
          </a:p>
        </p:txBody>
      </p:sp>
    </p:spTree>
    <p:extLst>
      <p:ext uri="{BB962C8B-B14F-4D97-AF65-F5344CB8AC3E}">
        <p14:creationId xmlns:p14="http://schemas.microsoft.com/office/powerpoint/2010/main" val="3499840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88B6-C7E9-4458-A6AD-42B2AD78E1DA}"/>
              </a:ext>
            </a:extLst>
          </p:cNvPr>
          <p:cNvSpPr>
            <a:spLocks noGrp="1"/>
          </p:cNvSpPr>
          <p:nvPr>
            <p:ph type="title"/>
          </p:nvPr>
        </p:nvSpPr>
        <p:spPr/>
        <p:txBody>
          <a:bodyPr/>
          <a:lstStyle/>
          <a:p>
            <a:r>
              <a:rPr lang="en-US"/>
              <a:t>Contact Us</a:t>
            </a:r>
          </a:p>
        </p:txBody>
      </p:sp>
      <p:sp>
        <p:nvSpPr>
          <p:cNvPr id="3" name="Content Placeholder 2">
            <a:extLst>
              <a:ext uri="{FF2B5EF4-FFF2-40B4-BE49-F238E27FC236}">
                <a16:creationId xmlns:a16="http://schemas.microsoft.com/office/drawing/2014/main" id="{BAE966CB-1405-421D-B9C2-3A1ABD6FF94B}"/>
              </a:ext>
            </a:extLst>
          </p:cNvPr>
          <p:cNvSpPr>
            <a:spLocks noGrp="1"/>
          </p:cNvSpPr>
          <p:nvPr>
            <p:ph idx="1"/>
          </p:nvPr>
        </p:nvSpPr>
        <p:spPr/>
        <p:txBody>
          <a:bodyPr/>
          <a:lstStyle/>
          <a:p>
            <a:r>
              <a:rPr lang="en-US" b="1"/>
              <a:t>Morgan Pinchin</a:t>
            </a:r>
          </a:p>
          <a:p>
            <a:r>
              <a:rPr lang="en-US"/>
              <a:t>Administrative Assistant, Community Paramedicine Program</a:t>
            </a:r>
          </a:p>
          <a:p>
            <a:r>
              <a:rPr lang="en-US"/>
              <a:t>Office: (904)529-4417</a:t>
            </a:r>
          </a:p>
          <a:p>
            <a:r>
              <a:rPr lang="en-US"/>
              <a:t>Cell: (904)338-4584</a:t>
            </a:r>
          </a:p>
          <a:p>
            <a:r>
              <a:rPr lang="en-US"/>
              <a:t>Email: </a:t>
            </a:r>
            <a:r>
              <a:rPr lang="en-US">
                <a:hlinkClick r:id="rId2"/>
              </a:rPr>
              <a:t>Morgan.Pinchin@claycountygov.com</a:t>
            </a:r>
            <a:endParaRPr lang="en-US"/>
          </a:p>
          <a:p>
            <a:endParaRPr lang="en-US"/>
          </a:p>
          <a:p>
            <a:r>
              <a:rPr lang="en-US" b="1"/>
              <a:t>Paramedicine Office</a:t>
            </a:r>
          </a:p>
          <a:p>
            <a:r>
              <a:rPr lang="en-US"/>
              <a:t>(904)529-4109</a:t>
            </a:r>
          </a:p>
          <a:p>
            <a:r>
              <a:rPr lang="en-US"/>
              <a:t>Community.paramedicine@claycountygov.com</a:t>
            </a:r>
          </a:p>
        </p:txBody>
      </p:sp>
    </p:spTree>
    <p:extLst>
      <p:ext uri="{BB962C8B-B14F-4D97-AF65-F5344CB8AC3E}">
        <p14:creationId xmlns:p14="http://schemas.microsoft.com/office/powerpoint/2010/main" val="3558302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A722E482-D810-F408-16D7-F5A8FF82AF0F}"/>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6BAF563E-4FB2-C554-AD60-02405BD16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85B26E16-9F83-A3F5-43F9-58F1CE992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A54F4369-DB6F-5771-D384-56822600196F}"/>
              </a:ext>
            </a:extLst>
          </p:cNvPr>
          <p:cNvSpPr txBox="1">
            <a:spLocks/>
          </p:cNvSpPr>
          <p:nvPr/>
        </p:nvSpPr>
        <p:spPr>
          <a:xfrm>
            <a:off x="2555631" y="1255325"/>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t>DEN Projects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1B4971">
                    <a:lumMod val="95000"/>
                    <a:lumOff val="5000"/>
                  </a:srgbClr>
                </a:solidFill>
                <a:effectLst/>
                <a:uLnTx/>
                <a:uFillTx/>
                <a:latin typeface="Merriweather"/>
                <a:ea typeface="+mj-ea"/>
                <a:cs typeface="+mj-cs"/>
              </a:rPr>
              <a:t>Settlement Funds</a:t>
            </a:r>
          </a:p>
        </p:txBody>
      </p:sp>
    </p:spTree>
    <p:extLst>
      <p:ext uri="{BB962C8B-B14F-4D97-AF65-F5344CB8AC3E}">
        <p14:creationId xmlns:p14="http://schemas.microsoft.com/office/powerpoint/2010/main" val="1444219615"/>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AC33E-C671-1547-D064-1BC13337CB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EDD3735-120B-0278-4D18-86CD11CE105E}"/>
              </a:ext>
            </a:extLst>
          </p:cNvPr>
          <p:cNvPicPr>
            <a:picLocks noChangeAspect="1"/>
          </p:cNvPicPr>
          <p:nvPr/>
        </p:nvPicPr>
        <p:blipFill rotWithShape="1">
          <a:blip r:embed="rId2"/>
          <a:srcRect l="38140" t="30694" r="44667" b="22778"/>
          <a:stretch/>
        </p:blipFill>
        <p:spPr>
          <a:xfrm>
            <a:off x="5535562" y="3943061"/>
            <a:ext cx="1681316" cy="2559410"/>
          </a:xfrm>
          <a:prstGeom prst="rect">
            <a:avLst/>
          </a:prstGeom>
          <a:noFill/>
        </p:spPr>
      </p:pic>
      <p:pic>
        <p:nvPicPr>
          <p:cNvPr id="5" name="Picture 4" descr="Icon&#10;&#10;Description automatically generated">
            <a:extLst>
              <a:ext uri="{FF2B5EF4-FFF2-40B4-BE49-F238E27FC236}">
                <a16:creationId xmlns:a16="http://schemas.microsoft.com/office/drawing/2014/main" id="{F6C7AF67-4440-8855-3C1F-44C5620E2354}"/>
              </a:ext>
            </a:extLst>
          </p:cNvPr>
          <p:cNvPicPr>
            <a:picLocks noChangeAspect="1"/>
          </p:cNvPicPr>
          <p:nvPr/>
        </p:nvPicPr>
        <p:blipFill rotWithShape="1">
          <a:blip r:embed="rId3"/>
          <a:srcRect t="3427" r="2" b="34328"/>
          <a:stretch/>
        </p:blipFill>
        <p:spPr>
          <a:xfrm>
            <a:off x="3913939" y="1765113"/>
            <a:ext cx="2117687" cy="2299652"/>
          </a:xfrm>
          <a:prstGeom prst="rect">
            <a:avLst/>
          </a:prstGeom>
        </p:spPr>
      </p:pic>
      <p:pic>
        <p:nvPicPr>
          <p:cNvPr id="6" name="Picture 5" descr="Diagram&#10;&#10;Description automatically generated">
            <a:extLst>
              <a:ext uri="{FF2B5EF4-FFF2-40B4-BE49-F238E27FC236}">
                <a16:creationId xmlns:a16="http://schemas.microsoft.com/office/drawing/2014/main" id="{03B4CB38-90DF-94A7-9915-EC95DAC8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220" y="1765113"/>
            <a:ext cx="2101669" cy="2101669"/>
          </a:xfrm>
          <a:prstGeom prst="rect">
            <a:avLst/>
          </a:prstGeom>
        </p:spPr>
      </p:pic>
      <p:pic>
        <p:nvPicPr>
          <p:cNvPr id="1026" name="Picture 2" descr="Drug Free Duval">
            <a:extLst>
              <a:ext uri="{FF2B5EF4-FFF2-40B4-BE49-F238E27FC236}">
                <a16:creationId xmlns:a16="http://schemas.microsoft.com/office/drawing/2014/main" id="{A750CD66-AE1E-D6F8-C3DC-A9C7A7549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24" y="3943061"/>
            <a:ext cx="2143125"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522D73-3056-6C70-A710-84CA633D9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609" y="860392"/>
            <a:ext cx="1687768" cy="1687768"/>
          </a:xfrm>
          <a:prstGeom prst="rect">
            <a:avLst/>
          </a:prstGeom>
        </p:spPr>
      </p:pic>
      <p:pic>
        <p:nvPicPr>
          <p:cNvPr id="1028" name="Picture 4" descr="Hearts 4 Minds">
            <a:extLst>
              <a:ext uri="{FF2B5EF4-FFF2-40B4-BE49-F238E27FC236}">
                <a16:creationId xmlns:a16="http://schemas.microsoft.com/office/drawing/2014/main" id="{F6DBB6A3-F1DC-1929-EC94-551FFEB7BA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885" b="8045"/>
          <a:stretch/>
        </p:blipFill>
        <p:spPr bwMode="auto">
          <a:xfrm>
            <a:off x="8924979" y="613917"/>
            <a:ext cx="2269665" cy="139751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a:extLst>
              <a:ext uri="{FF2B5EF4-FFF2-40B4-BE49-F238E27FC236}">
                <a16:creationId xmlns:a16="http://schemas.microsoft.com/office/drawing/2014/main" id="{A3168C4D-0BEA-3A49-2ACD-8B7DE0B41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4979" y="3556231"/>
            <a:ext cx="1473764" cy="147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04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qr code&#10;&#10;Description automatically generated">
            <a:extLst>
              <a:ext uri="{FF2B5EF4-FFF2-40B4-BE49-F238E27FC236}">
                <a16:creationId xmlns:a16="http://schemas.microsoft.com/office/drawing/2014/main" id="{7A077533-336E-4A6B-4D20-1E07728B361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spTree>
    <p:extLst>
      <p:ext uri="{BB962C8B-B14F-4D97-AF65-F5344CB8AC3E}">
        <p14:creationId xmlns:p14="http://schemas.microsoft.com/office/powerpoint/2010/main" val="3084574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D52E-48DF-A907-1C43-2A14B33232C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D53325-B557-8937-F41D-1E8D61AC1B4C}"/>
              </a:ext>
            </a:extLst>
          </p:cNvPr>
          <p:cNvPicPr>
            <a:picLocks noChangeAspect="1"/>
          </p:cNvPicPr>
          <p:nvPr/>
        </p:nvPicPr>
        <p:blipFill>
          <a:blip r:embed="rId2"/>
          <a:stretch>
            <a:fillRect/>
          </a:stretch>
        </p:blipFill>
        <p:spPr>
          <a:xfrm>
            <a:off x="3534850" y="5432966"/>
            <a:ext cx="4512699" cy="744302"/>
          </a:xfrm>
          <a:prstGeom prst="rect">
            <a:avLst/>
          </a:prstGeom>
        </p:spPr>
      </p:pic>
      <p:pic>
        <p:nvPicPr>
          <p:cNvPr id="10" name="Picture 9">
            <a:extLst>
              <a:ext uri="{FF2B5EF4-FFF2-40B4-BE49-F238E27FC236}">
                <a16:creationId xmlns:a16="http://schemas.microsoft.com/office/drawing/2014/main" id="{D14916ED-2DDD-0BAB-63C2-B387FE0226A7}"/>
              </a:ext>
            </a:extLst>
          </p:cNvPr>
          <p:cNvPicPr>
            <a:picLocks noChangeAspect="1"/>
          </p:cNvPicPr>
          <p:nvPr/>
        </p:nvPicPr>
        <p:blipFill>
          <a:blip r:embed="rId3"/>
          <a:stretch>
            <a:fillRect/>
          </a:stretch>
        </p:blipFill>
        <p:spPr>
          <a:xfrm>
            <a:off x="8722043" y="2650702"/>
            <a:ext cx="2133072" cy="1233253"/>
          </a:xfrm>
          <a:prstGeom prst="rect">
            <a:avLst/>
          </a:prstGeom>
        </p:spPr>
      </p:pic>
      <p:pic>
        <p:nvPicPr>
          <p:cNvPr id="6" name="Picture 5">
            <a:extLst>
              <a:ext uri="{FF2B5EF4-FFF2-40B4-BE49-F238E27FC236}">
                <a16:creationId xmlns:a16="http://schemas.microsoft.com/office/drawing/2014/main" id="{82A381EA-1209-4351-7787-F09F023F621A}"/>
              </a:ext>
            </a:extLst>
          </p:cNvPr>
          <p:cNvPicPr>
            <a:picLocks noChangeAspect="1"/>
          </p:cNvPicPr>
          <p:nvPr/>
        </p:nvPicPr>
        <p:blipFill rotWithShape="1">
          <a:blip r:embed="rId4"/>
          <a:srcRect l="4953" t="9123" r="-4953" b="394"/>
          <a:stretch/>
        </p:blipFill>
        <p:spPr>
          <a:xfrm>
            <a:off x="8809276" y="4466612"/>
            <a:ext cx="1800685" cy="1598796"/>
          </a:xfrm>
          <a:prstGeom prst="rect">
            <a:avLst/>
          </a:prstGeom>
        </p:spPr>
      </p:pic>
      <p:pic>
        <p:nvPicPr>
          <p:cNvPr id="2050" name="Picture 2">
            <a:extLst>
              <a:ext uri="{FF2B5EF4-FFF2-40B4-BE49-F238E27FC236}">
                <a16:creationId xmlns:a16="http://schemas.microsoft.com/office/drawing/2014/main" id="{E3C0A33B-16A8-6621-8668-375A194CC2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52" t="12868" r="7742" b="8893"/>
          <a:stretch/>
        </p:blipFill>
        <p:spPr bwMode="auto">
          <a:xfrm>
            <a:off x="919469" y="3421814"/>
            <a:ext cx="2615381" cy="13414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4D90CAD-D17B-FE0E-2306-99B1AA9A1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231" y="1457246"/>
            <a:ext cx="2615382" cy="13685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9CF17B-95AB-32D7-0DF3-B42E2BD19CC7}"/>
              </a:ext>
            </a:extLst>
          </p:cNvPr>
          <p:cNvSpPr txBox="1"/>
          <p:nvPr/>
        </p:nvSpPr>
        <p:spPr>
          <a:xfrm>
            <a:off x="1638432" y="1694655"/>
            <a:ext cx="13031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cumin Pro"/>
                <a:ea typeface="+mn-ea"/>
                <a:cs typeface="+mn-cs"/>
              </a:rPr>
              <a:t>Messaging</a:t>
            </a:r>
          </a:p>
        </p:txBody>
      </p:sp>
      <p:pic>
        <p:nvPicPr>
          <p:cNvPr id="2054" name="Picture 6">
            <a:extLst>
              <a:ext uri="{FF2B5EF4-FFF2-40B4-BE49-F238E27FC236}">
                <a16:creationId xmlns:a16="http://schemas.microsoft.com/office/drawing/2014/main" id="{BBB1A2B2-5867-FB83-2137-0F23409CB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5506" y="1101692"/>
            <a:ext cx="2254112" cy="12332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6A125A-66D5-1298-B573-2D498C56CBB3}"/>
              </a:ext>
            </a:extLst>
          </p:cNvPr>
          <p:cNvSpPr txBox="1"/>
          <p:nvPr/>
        </p:nvSpPr>
        <p:spPr>
          <a:xfrm>
            <a:off x="8426155" y="1926868"/>
            <a:ext cx="13624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293"/>
                </a:solidFill>
                <a:effectLst/>
                <a:uLnTx/>
                <a:uFillTx/>
                <a:latin typeface="Acumin Pro"/>
                <a:ea typeface="+mn-ea"/>
                <a:cs typeface="+mn-cs"/>
              </a:rPr>
              <a:t>With CEUs</a:t>
            </a:r>
          </a:p>
        </p:txBody>
      </p:sp>
      <p:pic>
        <p:nvPicPr>
          <p:cNvPr id="2056" name="Picture 8">
            <a:extLst>
              <a:ext uri="{FF2B5EF4-FFF2-40B4-BE49-F238E27FC236}">
                <a16:creationId xmlns:a16="http://schemas.microsoft.com/office/drawing/2014/main" id="{6EF36DD1-9F28-1797-233F-FFCA25B9F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4186" y="57280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9D452F-4E85-A086-BC99-E7EB3178E0F6}"/>
              </a:ext>
            </a:extLst>
          </p:cNvPr>
          <p:cNvSpPr txBox="1"/>
          <p:nvPr/>
        </p:nvSpPr>
        <p:spPr>
          <a:xfrm>
            <a:off x="4369120" y="2988695"/>
            <a:ext cx="3363421"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293"/>
                </a:solidFill>
                <a:effectLst/>
                <a:uLnTx/>
                <a:uFillTx/>
                <a:latin typeface="Merriweather"/>
                <a:ea typeface="+mn-ea"/>
                <a:cs typeface="+mn-cs"/>
              </a:rPr>
              <a:t>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293"/>
                </a:solidFill>
                <a:effectLst/>
                <a:uLnTx/>
                <a:uFillTx/>
                <a:latin typeface="Merriweather"/>
                <a:ea typeface="+mn-ea"/>
                <a:cs typeface="+mn-cs"/>
              </a:rPr>
              <a:t>Resources</a:t>
            </a:r>
          </a:p>
        </p:txBody>
      </p:sp>
    </p:spTree>
    <p:extLst>
      <p:ext uri="{BB962C8B-B14F-4D97-AF65-F5344CB8AC3E}">
        <p14:creationId xmlns:p14="http://schemas.microsoft.com/office/powerpoint/2010/main" val="3513649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05531-EFFC-3A04-527D-9A481D9360C4}"/>
              </a:ext>
            </a:extLst>
          </p:cNvPr>
          <p:cNvPicPr>
            <a:picLocks noChangeAspect="1"/>
          </p:cNvPicPr>
          <p:nvPr/>
        </p:nvPicPr>
        <p:blipFill>
          <a:blip r:embed="rId2"/>
          <a:stretch>
            <a:fillRect/>
          </a:stretch>
        </p:blipFill>
        <p:spPr>
          <a:xfrm>
            <a:off x="-1" y="-12526"/>
            <a:ext cx="12192001" cy="6851128"/>
          </a:xfrm>
          <a:prstGeom prst="rect">
            <a:avLst/>
          </a:prstGeom>
        </p:spPr>
      </p:pic>
      <p:pic>
        <p:nvPicPr>
          <p:cNvPr id="4" name="Picture 2" descr="About CredibleMind">
            <a:extLst>
              <a:ext uri="{FF2B5EF4-FFF2-40B4-BE49-F238E27FC236}">
                <a16:creationId xmlns:a16="http://schemas.microsoft.com/office/drawing/2014/main" id="{9D9A2DE3-18D3-CBE1-051B-2828B7FEF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647" y="2124430"/>
            <a:ext cx="7654847" cy="1020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35D618-244E-0594-DBE5-20730F305BAD}"/>
              </a:ext>
            </a:extLst>
          </p:cNvPr>
          <p:cNvSpPr txBox="1"/>
          <p:nvPr/>
        </p:nvSpPr>
        <p:spPr>
          <a:xfrm>
            <a:off x="4563675" y="3245785"/>
            <a:ext cx="509581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Powering Healthy Communities</a:t>
            </a:r>
          </a:p>
        </p:txBody>
      </p:sp>
    </p:spTree>
    <p:extLst>
      <p:ext uri="{BB962C8B-B14F-4D97-AF65-F5344CB8AC3E}">
        <p14:creationId xmlns:p14="http://schemas.microsoft.com/office/powerpoint/2010/main" val="839303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AFF25E-C977-3D2E-7BF8-0F52CA864A01}"/>
              </a:ext>
            </a:extLst>
          </p:cNvPr>
          <p:cNvGrpSpPr/>
          <p:nvPr/>
        </p:nvGrpSpPr>
        <p:grpSpPr>
          <a:xfrm>
            <a:off x="1481956" y="-21023"/>
            <a:ext cx="8807940" cy="6482069"/>
            <a:chOff x="2081045" y="63063"/>
            <a:chExt cx="7838109" cy="5561375"/>
          </a:xfrm>
        </p:grpSpPr>
        <p:pic>
          <p:nvPicPr>
            <p:cNvPr id="4" name="Picture 3">
              <a:extLst>
                <a:ext uri="{FF2B5EF4-FFF2-40B4-BE49-F238E27FC236}">
                  <a16:creationId xmlns:a16="http://schemas.microsoft.com/office/drawing/2014/main" id="{BC474E95-558D-FA12-0311-33AEEE0E87C2}"/>
                </a:ext>
              </a:extLst>
            </p:cNvPr>
            <p:cNvPicPr>
              <a:picLocks noChangeAspect="1"/>
            </p:cNvPicPr>
            <p:nvPr/>
          </p:nvPicPr>
          <p:blipFill>
            <a:blip r:embed="rId2"/>
            <a:stretch>
              <a:fillRect/>
            </a:stretch>
          </p:blipFill>
          <p:spPr>
            <a:xfrm>
              <a:off x="2081045" y="63063"/>
              <a:ext cx="7772400" cy="2923844"/>
            </a:xfrm>
            <a:prstGeom prst="rect">
              <a:avLst/>
            </a:prstGeom>
          </p:spPr>
        </p:pic>
        <p:pic>
          <p:nvPicPr>
            <p:cNvPr id="5" name="Picture 4">
              <a:extLst>
                <a:ext uri="{FF2B5EF4-FFF2-40B4-BE49-F238E27FC236}">
                  <a16:creationId xmlns:a16="http://schemas.microsoft.com/office/drawing/2014/main" id="{2531AFDE-2F37-AEDF-D663-794679953A6E}"/>
                </a:ext>
              </a:extLst>
            </p:cNvPr>
            <p:cNvPicPr>
              <a:picLocks noChangeAspect="1"/>
            </p:cNvPicPr>
            <p:nvPr/>
          </p:nvPicPr>
          <p:blipFill rotWithShape="1">
            <a:blip r:embed="rId3"/>
            <a:srcRect b="81857"/>
            <a:stretch/>
          </p:blipFill>
          <p:spPr>
            <a:xfrm>
              <a:off x="2081045" y="2847287"/>
              <a:ext cx="7772400" cy="530481"/>
            </a:xfrm>
            <a:prstGeom prst="rect">
              <a:avLst/>
            </a:prstGeom>
          </p:spPr>
        </p:pic>
        <p:pic>
          <p:nvPicPr>
            <p:cNvPr id="6" name="Picture 5">
              <a:extLst>
                <a:ext uri="{FF2B5EF4-FFF2-40B4-BE49-F238E27FC236}">
                  <a16:creationId xmlns:a16="http://schemas.microsoft.com/office/drawing/2014/main" id="{559750EF-A73E-4BD5-D5EF-B874672B7442}"/>
                </a:ext>
              </a:extLst>
            </p:cNvPr>
            <p:cNvPicPr>
              <a:picLocks noChangeAspect="1"/>
            </p:cNvPicPr>
            <p:nvPr/>
          </p:nvPicPr>
          <p:blipFill rotWithShape="1">
            <a:blip r:embed="rId3"/>
            <a:srcRect t="26321"/>
            <a:stretch/>
          </p:blipFill>
          <p:spPr>
            <a:xfrm>
              <a:off x="2146754" y="3470186"/>
              <a:ext cx="7772400" cy="2154252"/>
            </a:xfrm>
            <a:prstGeom prst="rect">
              <a:avLst/>
            </a:prstGeom>
          </p:spPr>
        </p:pic>
      </p:grpSp>
      <p:pic>
        <p:nvPicPr>
          <p:cNvPr id="7" name="Picture 6">
            <a:extLst>
              <a:ext uri="{FF2B5EF4-FFF2-40B4-BE49-F238E27FC236}">
                <a16:creationId xmlns:a16="http://schemas.microsoft.com/office/drawing/2014/main" id="{36C48CD4-5B2E-FAE2-0AE7-510A6809916C}"/>
              </a:ext>
            </a:extLst>
          </p:cNvPr>
          <p:cNvPicPr>
            <a:picLocks noChangeAspect="1"/>
          </p:cNvPicPr>
          <p:nvPr/>
        </p:nvPicPr>
        <p:blipFill>
          <a:blip r:embed="rId4"/>
          <a:stretch>
            <a:fillRect/>
          </a:stretch>
        </p:blipFill>
        <p:spPr>
          <a:xfrm>
            <a:off x="1629101" y="6176916"/>
            <a:ext cx="8587493" cy="1827126"/>
          </a:xfrm>
          <a:prstGeom prst="rect">
            <a:avLst/>
          </a:prstGeom>
        </p:spPr>
      </p:pic>
      <p:sp>
        <p:nvSpPr>
          <p:cNvPr id="9" name="Rectangle 8">
            <a:extLst>
              <a:ext uri="{FF2B5EF4-FFF2-40B4-BE49-F238E27FC236}">
                <a16:creationId xmlns:a16="http://schemas.microsoft.com/office/drawing/2014/main" id="{A007A62A-55EE-B924-8F74-5F6803E52B26}"/>
              </a:ext>
            </a:extLst>
          </p:cNvPr>
          <p:cNvSpPr/>
          <p:nvPr/>
        </p:nvSpPr>
        <p:spPr>
          <a:xfrm>
            <a:off x="1481956" y="0"/>
            <a:ext cx="8734100" cy="6858000"/>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D8B3837-6E8F-B878-D3F2-BA414641D7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972905" y="283774"/>
            <a:ext cx="1531519" cy="536032"/>
          </a:xfrm>
          <a:prstGeom prst="rect">
            <a:avLst/>
          </a:prstGeom>
        </p:spPr>
      </p:pic>
      <p:pic>
        <p:nvPicPr>
          <p:cNvPr id="2" name="Picture 1">
            <a:extLst>
              <a:ext uri="{FF2B5EF4-FFF2-40B4-BE49-F238E27FC236}">
                <a16:creationId xmlns:a16="http://schemas.microsoft.com/office/drawing/2014/main" id="{1909D333-5268-E0AF-6250-E297307CAEEC}"/>
              </a:ext>
            </a:extLst>
          </p:cNvPr>
          <p:cNvPicPr>
            <a:picLocks noChangeAspect="1"/>
          </p:cNvPicPr>
          <p:nvPr/>
        </p:nvPicPr>
        <p:blipFill>
          <a:blip r:embed="rId7"/>
          <a:stretch>
            <a:fillRect/>
          </a:stretch>
        </p:blipFill>
        <p:spPr>
          <a:xfrm>
            <a:off x="5586485" y="1289538"/>
            <a:ext cx="1152962" cy="1688845"/>
          </a:xfrm>
          <a:prstGeom prst="rect">
            <a:avLst/>
          </a:prstGeom>
        </p:spPr>
      </p:pic>
    </p:spTree>
    <p:extLst>
      <p:ext uri="{BB962C8B-B14F-4D97-AF65-F5344CB8AC3E}">
        <p14:creationId xmlns:p14="http://schemas.microsoft.com/office/powerpoint/2010/main" val="2384901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474E95-558D-FA12-0311-33AEEE0E87C2}"/>
              </a:ext>
            </a:extLst>
          </p:cNvPr>
          <p:cNvPicPr>
            <a:picLocks noChangeAspect="1"/>
          </p:cNvPicPr>
          <p:nvPr/>
        </p:nvPicPr>
        <p:blipFill rotWithShape="1">
          <a:blip r:embed="rId2"/>
          <a:srcRect b="68140"/>
          <a:stretch/>
        </p:blipFill>
        <p:spPr>
          <a:xfrm>
            <a:off x="1481956" y="-21023"/>
            <a:ext cx="8734100" cy="1085735"/>
          </a:xfrm>
          <a:prstGeom prst="rect">
            <a:avLst/>
          </a:prstGeom>
        </p:spPr>
      </p:pic>
      <p:sp>
        <p:nvSpPr>
          <p:cNvPr id="9" name="Rectangle 8">
            <a:extLst>
              <a:ext uri="{FF2B5EF4-FFF2-40B4-BE49-F238E27FC236}">
                <a16:creationId xmlns:a16="http://schemas.microsoft.com/office/drawing/2014/main" id="{A007A62A-55EE-B924-8F74-5F6803E52B26}"/>
              </a:ext>
            </a:extLst>
          </p:cNvPr>
          <p:cNvSpPr/>
          <p:nvPr/>
        </p:nvSpPr>
        <p:spPr>
          <a:xfrm>
            <a:off x="1481956" y="0"/>
            <a:ext cx="8734100" cy="6858000"/>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1B932C-4128-7CE8-50F3-1477F690C426}"/>
              </a:ext>
            </a:extLst>
          </p:cNvPr>
          <p:cNvPicPr>
            <a:picLocks noChangeAspect="1"/>
          </p:cNvPicPr>
          <p:nvPr/>
        </p:nvPicPr>
        <p:blipFill>
          <a:blip r:embed="rId3"/>
          <a:stretch>
            <a:fillRect/>
          </a:stretch>
        </p:blipFill>
        <p:spPr>
          <a:xfrm>
            <a:off x="2121937" y="3055722"/>
            <a:ext cx="3301833" cy="287915"/>
          </a:xfrm>
          <a:prstGeom prst="rect">
            <a:avLst/>
          </a:prstGeom>
        </p:spPr>
      </p:pic>
      <p:pic>
        <p:nvPicPr>
          <p:cNvPr id="5" name="Picture 4">
            <a:extLst>
              <a:ext uri="{FF2B5EF4-FFF2-40B4-BE49-F238E27FC236}">
                <a16:creationId xmlns:a16="http://schemas.microsoft.com/office/drawing/2014/main" id="{11B5BD70-2E04-4C64-667A-93028659DF4C}"/>
              </a:ext>
            </a:extLst>
          </p:cNvPr>
          <p:cNvPicPr>
            <a:picLocks noChangeAspect="1"/>
          </p:cNvPicPr>
          <p:nvPr/>
        </p:nvPicPr>
        <p:blipFill>
          <a:blip r:embed="rId4"/>
          <a:stretch>
            <a:fillRect/>
          </a:stretch>
        </p:blipFill>
        <p:spPr>
          <a:xfrm>
            <a:off x="2124398" y="3335256"/>
            <a:ext cx="7530662" cy="1615695"/>
          </a:xfrm>
          <a:prstGeom prst="rect">
            <a:avLst/>
          </a:prstGeom>
        </p:spPr>
      </p:pic>
      <p:pic>
        <p:nvPicPr>
          <p:cNvPr id="6" name="Picture 5">
            <a:extLst>
              <a:ext uri="{FF2B5EF4-FFF2-40B4-BE49-F238E27FC236}">
                <a16:creationId xmlns:a16="http://schemas.microsoft.com/office/drawing/2014/main" id="{D6866BB6-2B56-CE8B-7B4B-D0680C424746}"/>
              </a:ext>
            </a:extLst>
          </p:cNvPr>
          <p:cNvPicPr>
            <a:picLocks noChangeAspect="1"/>
          </p:cNvPicPr>
          <p:nvPr/>
        </p:nvPicPr>
        <p:blipFill>
          <a:blip r:embed="rId5"/>
          <a:stretch>
            <a:fillRect/>
          </a:stretch>
        </p:blipFill>
        <p:spPr>
          <a:xfrm>
            <a:off x="2025183" y="1431429"/>
            <a:ext cx="7530662" cy="1567747"/>
          </a:xfrm>
          <a:prstGeom prst="rect">
            <a:avLst/>
          </a:prstGeom>
        </p:spPr>
      </p:pic>
      <p:pic>
        <p:nvPicPr>
          <p:cNvPr id="7" name="Picture 6">
            <a:extLst>
              <a:ext uri="{FF2B5EF4-FFF2-40B4-BE49-F238E27FC236}">
                <a16:creationId xmlns:a16="http://schemas.microsoft.com/office/drawing/2014/main" id="{6427CACC-E8E7-88AD-2CCD-9D93906032BB}"/>
              </a:ext>
            </a:extLst>
          </p:cNvPr>
          <p:cNvPicPr>
            <a:picLocks noChangeAspect="1"/>
          </p:cNvPicPr>
          <p:nvPr/>
        </p:nvPicPr>
        <p:blipFill>
          <a:blip r:embed="rId6"/>
          <a:stretch>
            <a:fillRect/>
          </a:stretch>
        </p:blipFill>
        <p:spPr>
          <a:xfrm>
            <a:off x="2121936" y="1140867"/>
            <a:ext cx="2562799" cy="253265"/>
          </a:xfrm>
          <a:prstGeom prst="rect">
            <a:avLst/>
          </a:prstGeom>
        </p:spPr>
      </p:pic>
      <p:pic>
        <p:nvPicPr>
          <p:cNvPr id="11" name="Picture 10">
            <a:extLst>
              <a:ext uri="{FF2B5EF4-FFF2-40B4-BE49-F238E27FC236}">
                <a16:creationId xmlns:a16="http://schemas.microsoft.com/office/drawing/2014/main" id="{94EF2ECD-D4A0-5C87-41AC-FD7FE9BD7CD1}"/>
              </a:ext>
            </a:extLst>
          </p:cNvPr>
          <p:cNvPicPr>
            <a:picLocks noChangeAspect="1"/>
          </p:cNvPicPr>
          <p:nvPr/>
        </p:nvPicPr>
        <p:blipFill>
          <a:blip r:embed="rId7"/>
          <a:stretch>
            <a:fillRect/>
          </a:stretch>
        </p:blipFill>
        <p:spPr>
          <a:xfrm>
            <a:off x="2136924" y="5064958"/>
            <a:ext cx="7418921" cy="2280750"/>
          </a:xfrm>
          <a:prstGeom prst="rect">
            <a:avLst/>
          </a:prstGeom>
        </p:spPr>
      </p:pic>
      <p:pic>
        <p:nvPicPr>
          <p:cNvPr id="14" name="Picture 13">
            <a:extLst>
              <a:ext uri="{FF2B5EF4-FFF2-40B4-BE49-F238E27FC236}">
                <a16:creationId xmlns:a16="http://schemas.microsoft.com/office/drawing/2014/main" id="{5FB73667-9CFB-CE23-489E-4DED1A69AF68}"/>
              </a:ext>
            </a:extLst>
          </p:cNvPr>
          <p:cNvPicPr>
            <a:picLocks noChangeAspect="1"/>
          </p:cNvPicPr>
          <p:nvPr/>
        </p:nvPicPr>
        <p:blipFill>
          <a:blip r:embed="rId8"/>
          <a:stretch>
            <a:fillRect/>
          </a:stretch>
        </p:blipFill>
        <p:spPr>
          <a:xfrm>
            <a:off x="1786938" y="1056573"/>
            <a:ext cx="7772400" cy="4357376"/>
          </a:xfrm>
          <a:prstGeom prst="rect">
            <a:avLst/>
          </a:prstGeom>
        </p:spPr>
      </p:pic>
      <p:pic>
        <p:nvPicPr>
          <p:cNvPr id="16" name="Picture 15">
            <a:extLst>
              <a:ext uri="{FF2B5EF4-FFF2-40B4-BE49-F238E27FC236}">
                <a16:creationId xmlns:a16="http://schemas.microsoft.com/office/drawing/2014/main" id="{B5D643DB-8C58-B57E-65A2-C51515FD1980}"/>
              </a:ext>
            </a:extLst>
          </p:cNvPr>
          <p:cNvPicPr>
            <a:picLocks noChangeAspect="1"/>
          </p:cNvPicPr>
          <p:nvPr/>
        </p:nvPicPr>
        <p:blipFill>
          <a:blip r:embed="rId9"/>
          <a:stretch>
            <a:fillRect/>
          </a:stretch>
        </p:blipFill>
        <p:spPr>
          <a:xfrm>
            <a:off x="1783445" y="5400238"/>
            <a:ext cx="7772400" cy="2206878"/>
          </a:xfrm>
          <a:prstGeom prst="rect">
            <a:avLst/>
          </a:prstGeom>
        </p:spPr>
      </p:pic>
    </p:spTree>
    <p:extLst>
      <p:ext uri="{BB962C8B-B14F-4D97-AF65-F5344CB8AC3E}">
        <p14:creationId xmlns:p14="http://schemas.microsoft.com/office/powerpoint/2010/main" val="943356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D1194-D7C6-4129-B403-1CA58F58156F}"/>
              </a:ext>
            </a:extLst>
          </p:cNvPr>
          <p:cNvPicPr>
            <a:picLocks noChangeAspect="1"/>
          </p:cNvPicPr>
          <p:nvPr/>
        </p:nvPicPr>
        <p:blipFill>
          <a:blip r:embed="rId2"/>
          <a:stretch>
            <a:fillRect/>
          </a:stretch>
        </p:blipFill>
        <p:spPr>
          <a:xfrm>
            <a:off x="511142" y="0"/>
            <a:ext cx="11193177" cy="6872405"/>
          </a:xfrm>
          <a:prstGeom prst="rect">
            <a:avLst/>
          </a:prstGeom>
        </p:spPr>
      </p:pic>
      <p:pic>
        <p:nvPicPr>
          <p:cNvPr id="3" name="Picture 2">
            <a:extLst>
              <a:ext uri="{FF2B5EF4-FFF2-40B4-BE49-F238E27FC236}">
                <a16:creationId xmlns:a16="http://schemas.microsoft.com/office/drawing/2014/main" id="{674C8E02-AEC7-4DFB-924A-6CFA1E037EBB}"/>
              </a:ext>
            </a:extLst>
          </p:cNvPr>
          <p:cNvPicPr>
            <a:picLocks noChangeAspect="1"/>
          </p:cNvPicPr>
          <p:nvPr/>
        </p:nvPicPr>
        <p:blipFill>
          <a:blip r:embed="rId3"/>
          <a:stretch>
            <a:fillRect/>
          </a:stretch>
        </p:blipFill>
        <p:spPr>
          <a:xfrm>
            <a:off x="1896696" y="214435"/>
            <a:ext cx="699015" cy="1989504"/>
          </a:xfrm>
          <a:prstGeom prst="rect">
            <a:avLst/>
          </a:prstGeom>
          <a:effectLst>
            <a:glow>
              <a:srgbClr val="00949E">
                <a:alpha val="38943"/>
              </a:srgbClr>
            </a:glow>
          </a:effectLst>
        </p:spPr>
      </p:pic>
    </p:spTree>
    <p:extLst>
      <p:ext uri="{BB962C8B-B14F-4D97-AF65-F5344CB8AC3E}">
        <p14:creationId xmlns:p14="http://schemas.microsoft.com/office/powerpoint/2010/main" val="3394123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90E6-D81D-1AB7-7B1E-3B64073FD3F5}"/>
              </a:ext>
            </a:extLst>
          </p:cNvPr>
          <p:cNvPicPr>
            <a:picLocks noChangeAspect="1"/>
          </p:cNvPicPr>
          <p:nvPr/>
        </p:nvPicPr>
        <p:blipFill>
          <a:blip r:embed="rId2"/>
          <a:stretch>
            <a:fillRect/>
          </a:stretch>
        </p:blipFill>
        <p:spPr>
          <a:xfrm>
            <a:off x="666015" y="13772"/>
            <a:ext cx="10443420" cy="6844228"/>
          </a:xfrm>
          <a:prstGeom prst="rect">
            <a:avLst/>
          </a:prstGeom>
        </p:spPr>
      </p:pic>
      <p:pic>
        <p:nvPicPr>
          <p:cNvPr id="4" name="Picture 3">
            <a:extLst>
              <a:ext uri="{FF2B5EF4-FFF2-40B4-BE49-F238E27FC236}">
                <a16:creationId xmlns:a16="http://schemas.microsoft.com/office/drawing/2014/main" id="{E961B080-EF8F-D59C-778B-CA934A0F2933}"/>
              </a:ext>
            </a:extLst>
          </p:cNvPr>
          <p:cNvPicPr>
            <a:picLocks noChangeAspect="1"/>
          </p:cNvPicPr>
          <p:nvPr/>
        </p:nvPicPr>
        <p:blipFill>
          <a:blip r:embed="rId3"/>
          <a:stretch>
            <a:fillRect/>
          </a:stretch>
        </p:blipFill>
        <p:spPr>
          <a:xfrm>
            <a:off x="2001525" y="1262462"/>
            <a:ext cx="7772400" cy="4346848"/>
          </a:xfrm>
          <a:prstGeom prst="rect">
            <a:avLst/>
          </a:prstGeom>
        </p:spPr>
      </p:pic>
    </p:spTree>
    <p:extLst>
      <p:ext uri="{BB962C8B-B14F-4D97-AF65-F5344CB8AC3E}">
        <p14:creationId xmlns:p14="http://schemas.microsoft.com/office/powerpoint/2010/main" val="4046571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90E6-D81D-1AB7-7B1E-3B64073FD3F5}"/>
              </a:ext>
            </a:extLst>
          </p:cNvPr>
          <p:cNvPicPr>
            <a:picLocks noChangeAspect="1"/>
          </p:cNvPicPr>
          <p:nvPr/>
        </p:nvPicPr>
        <p:blipFill>
          <a:blip r:embed="rId2"/>
          <a:stretch>
            <a:fillRect/>
          </a:stretch>
        </p:blipFill>
        <p:spPr>
          <a:xfrm>
            <a:off x="666015" y="13772"/>
            <a:ext cx="10443420" cy="6844228"/>
          </a:xfrm>
          <a:prstGeom prst="rect">
            <a:avLst/>
          </a:prstGeom>
        </p:spPr>
      </p:pic>
      <p:pic>
        <p:nvPicPr>
          <p:cNvPr id="4" name="Picture 3">
            <a:extLst>
              <a:ext uri="{FF2B5EF4-FFF2-40B4-BE49-F238E27FC236}">
                <a16:creationId xmlns:a16="http://schemas.microsoft.com/office/drawing/2014/main" id="{E961B080-EF8F-D59C-778B-CA934A0F2933}"/>
              </a:ext>
            </a:extLst>
          </p:cNvPr>
          <p:cNvPicPr>
            <a:picLocks noChangeAspect="1"/>
          </p:cNvPicPr>
          <p:nvPr/>
        </p:nvPicPr>
        <p:blipFill>
          <a:blip r:embed="rId3"/>
          <a:stretch>
            <a:fillRect/>
          </a:stretch>
        </p:blipFill>
        <p:spPr>
          <a:xfrm>
            <a:off x="2001525" y="1262462"/>
            <a:ext cx="7772400" cy="4346848"/>
          </a:xfrm>
          <a:prstGeom prst="rect">
            <a:avLst/>
          </a:prstGeom>
        </p:spPr>
      </p:pic>
      <p:pic>
        <p:nvPicPr>
          <p:cNvPr id="5" name="Picture 4">
            <a:extLst>
              <a:ext uri="{FF2B5EF4-FFF2-40B4-BE49-F238E27FC236}">
                <a16:creationId xmlns:a16="http://schemas.microsoft.com/office/drawing/2014/main" id="{1D2BE5B7-AB1F-7D39-3320-29F4EB9FDD96}"/>
              </a:ext>
            </a:extLst>
          </p:cNvPr>
          <p:cNvPicPr>
            <a:picLocks noChangeAspect="1"/>
          </p:cNvPicPr>
          <p:nvPr/>
        </p:nvPicPr>
        <p:blipFill rotWithShape="1">
          <a:blip r:embed="rId4"/>
          <a:srcRect b="2821"/>
          <a:stretch/>
        </p:blipFill>
        <p:spPr>
          <a:xfrm>
            <a:off x="2001525" y="1371307"/>
            <a:ext cx="7772400" cy="4224231"/>
          </a:xfrm>
          <a:prstGeom prst="rect">
            <a:avLst/>
          </a:prstGeom>
        </p:spPr>
      </p:pic>
    </p:spTree>
    <p:extLst>
      <p:ext uri="{BB962C8B-B14F-4D97-AF65-F5344CB8AC3E}">
        <p14:creationId xmlns:p14="http://schemas.microsoft.com/office/powerpoint/2010/main" val="4229902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DD0D39-A1C2-E70D-2037-56A8D4B0A870}"/>
              </a:ext>
            </a:extLst>
          </p:cNvPr>
          <p:cNvPicPr>
            <a:picLocks noChangeAspect="1"/>
          </p:cNvPicPr>
          <p:nvPr/>
        </p:nvPicPr>
        <p:blipFill rotWithShape="1">
          <a:blip r:embed="rId2"/>
          <a:srcRect b="72650"/>
          <a:stretch/>
        </p:blipFill>
        <p:spPr>
          <a:xfrm>
            <a:off x="863782" y="0"/>
            <a:ext cx="10464435" cy="1875692"/>
          </a:xfrm>
          <a:prstGeom prst="rect">
            <a:avLst/>
          </a:prstGeom>
        </p:spPr>
      </p:pic>
      <p:pic>
        <p:nvPicPr>
          <p:cNvPr id="4" name="Picture 3">
            <a:extLst>
              <a:ext uri="{FF2B5EF4-FFF2-40B4-BE49-F238E27FC236}">
                <a16:creationId xmlns:a16="http://schemas.microsoft.com/office/drawing/2014/main" id="{66A1AA7B-02EC-5C37-5942-8FA85A9F6A30}"/>
              </a:ext>
            </a:extLst>
          </p:cNvPr>
          <p:cNvPicPr>
            <a:picLocks noChangeAspect="1"/>
          </p:cNvPicPr>
          <p:nvPr/>
        </p:nvPicPr>
        <p:blipFill>
          <a:blip r:embed="rId3"/>
          <a:stretch>
            <a:fillRect/>
          </a:stretch>
        </p:blipFill>
        <p:spPr>
          <a:xfrm>
            <a:off x="2343732" y="1582616"/>
            <a:ext cx="7772400" cy="6126591"/>
          </a:xfrm>
          <a:prstGeom prst="rect">
            <a:avLst/>
          </a:prstGeom>
        </p:spPr>
      </p:pic>
    </p:spTree>
    <p:extLst>
      <p:ext uri="{BB962C8B-B14F-4D97-AF65-F5344CB8AC3E}">
        <p14:creationId xmlns:p14="http://schemas.microsoft.com/office/powerpoint/2010/main" val="473691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E87EF-2F4F-75A9-1E26-C49C241FF646}"/>
              </a:ext>
            </a:extLst>
          </p:cNvPr>
          <p:cNvPicPr>
            <a:picLocks noChangeAspect="1"/>
          </p:cNvPicPr>
          <p:nvPr/>
        </p:nvPicPr>
        <p:blipFill>
          <a:blip r:embed="rId2"/>
          <a:stretch>
            <a:fillRect/>
          </a:stretch>
        </p:blipFill>
        <p:spPr>
          <a:xfrm>
            <a:off x="1519872" y="0"/>
            <a:ext cx="9171573" cy="6872476"/>
          </a:xfrm>
          <a:prstGeom prst="rect">
            <a:avLst/>
          </a:prstGeom>
        </p:spPr>
      </p:pic>
    </p:spTree>
    <p:extLst>
      <p:ext uri="{BB962C8B-B14F-4D97-AF65-F5344CB8AC3E}">
        <p14:creationId xmlns:p14="http://schemas.microsoft.com/office/powerpoint/2010/main" val="3833925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20665-1BA7-5050-D18D-C5A731FAA820}"/>
              </a:ext>
            </a:extLst>
          </p:cNvPr>
          <p:cNvPicPr>
            <a:picLocks noChangeAspect="1"/>
          </p:cNvPicPr>
          <p:nvPr/>
        </p:nvPicPr>
        <p:blipFill>
          <a:blip r:embed="rId2"/>
          <a:stretch>
            <a:fillRect/>
          </a:stretch>
        </p:blipFill>
        <p:spPr>
          <a:xfrm>
            <a:off x="1519873" y="0"/>
            <a:ext cx="9143438" cy="6851394"/>
          </a:xfrm>
          <a:prstGeom prst="rect">
            <a:avLst/>
          </a:prstGeom>
        </p:spPr>
      </p:pic>
    </p:spTree>
    <p:extLst>
      <p:ext uri="{BB962C8B-B14F-4D97-AF65-F5344CB8AC3E}">
        <p14:creationId xmlns:p14="http://schemas.microsoft.com/office/powerpoint/2010/main" val="1206981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business card&#10;&#10;Description automatically generated">
            <a:extLst>
              <a:ext uri="{FF2B5EF4-FFF2-40B4-BE49-F238E27FC236}">
                <a16:creationId xmlns:a16="http://schemas.microsoft.com/office/drawing/2014/main" id="{B9F6035B-72BB-9155-0A97-549AFAA8FF2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spTree>
    <p:extLst>
      <p:ext uri="{BB962C8B-B14F-4D97-AF65-F5344CB8AC3E}">
        <p14:creationId xmlns:p14="http://schemas.microsoft.com/office/powerpoint/2010/main" val="2701623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0FAC6-BE79-18DC-B752-63F0407D6BE1}"/>
              </a:ext>
            </a:extLst>
          </p:cNvPr>
          <p:cNvPicPr>
            <a:picLocks noChangeAspect="1"/>
          </p:cNvPicPr>
          <p:nvPr/>
        </p:nvPicPr>
        <p:blipFill>
          <a:blip r:embed="rId2"/>
          <a:stretch>
            <a:fillRect/>
          </a:stretch>
        </p:blipFill>
        <p:spPr>
          <a:xfrm>
            <a:off x="1519873" y="0"/>
            <a:ext cx="9152254" cy="6858000"/>
          </a:xfrm>
          <a:prstGeom prst="rect">
            <a:avLst/>
          </a:prstGeom>
        </p:spPr>
      </p:pic>
    </p:spTree>
    <p:extLst>
      <p:ext uri="{BB962C8B-B14F-4D97-AF65-F5344CB8AC3E}">
        <p14:creationId xmlns:p14="http://schemas.microsoft.com/office/powerpoint/2010/main" val="3243013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83C59-5BC0-DE0E-3D26-FE02459181FF}"/>
              </a:ext>
            </a:extLst>
          </p:cNvPr>
          <p:cNvPicPr>
            <a:picLocks noChangeAspect="1"/>
          </p:cNvPicPr>
          <p:nvPr/>
        </p:nvPicPr>
        <p:blipFill>
          <a:blip r:embed="rId2"/>
          <a:stretch>
            <a:fillRect/>
          </a:stretch>
        </p:blipFill>
        <p:spPr>
          <a:xfrm>
            <a:off x="1519873" y="0"/>
            <a:ext cx="9143438" cy="6851394"/>
          </a:xfrm>
          <a:prstGeom prst="rect">
            <a:avLst/>
          </a:prstGeom>
        </p:spPr>
      </p:pic>
    </p:spTree>
    <p:extLst>
      <p:ext uri="{BB962C8B-B14F-4D97-AF65-F5344CB8AC3E}">
        <p14:creationId xmlns:p14="http://schemas.microsoft.com/office/powerpoint/2010/main" val="2717980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83C59-5BC0-DE0E-3D26-FE02459181FF}"/>
              </a:ext>
            </a:extLst>
          </p:cNvPr>
          <p:cNvPicPr>
            <a:picLocks noChangeAspect="1"/>
          </p:cNvPicPr>
          <p:nvPr/>
        </p:nvPicPr>
        <p:blipFill>
          <a:blip r:embed="rId2"/>
          <a:stretch>
            <a:fillRect/>
          </a:stretch>
        </p:blipFill>
        <p:spPr>
          <a:xfrm>
            <a:off x="1519873" y="0"/>
            <a:ext cx="9143438" cy="6851394"/>
          </a:xfrm>
          <a:prstGeom prst="rect">
            <a:avLst/>
          </a:prstGeom>
        </p:spPr>
      </p:pic>
      <p:pic>
        <p:nvPicPr>
          <p:cNvPr id="4" name="Picture 3">
            <a:extLst>
              <a:ext uri="{FF2B5EF4-FFF2-40B4-BE49-F238E27FC236}">
                <a16:creationId xmlns:a16="http://schemas.microsoft.com/office/drawing/2014/main" id="{6344C3A7-8E04-9F37-4974-E1846878A023}"/>
              </a:ext>
            </a:extLst>
          </p:cNvPr>
          <p:cNvPicPr>
            <a:picLocks noChangeAspect="1"/>
          </p:cNvPicPr>
          <p:nvPr/>
        </p:nvPicPr>
        <p:blipFill>
          <a:blip r:embed="rId3"/>
          <a:stretch>
            <a:fillRect/>
          </a:stretch>
        </p:blipFill>
        <p:spPr>
          <a:xfrm>
            <a:off x="1983544" y="1447859"/>
            <a:ext cx="7772400" cy="3265950"/>
          </a:xfrm>
          <a:prstGeom prst="rect">
            <a:avLst/>
          </a:prstGeom>
        </p:spPr>
      </p:pic>
      <p:pic>
        <p:nvPicPr>
          <p:cNvPr id="6" name="Picture 5">
            <a:extLst>
              <a:ext uri="{FF2B5EF4-FFF2-40B4-BE49-F238E27FC236}">
                <a16:creationId xmlns:a16="http://schemas.microsoft.com/office/drawing/2014/main" id="{959A44C0-F35D-420E-8548-C20027922EB1}"/>
              </a:ext>
            </a:extLst>
          </p:cNvPr>
          <p:cNvPicPr>
            <a:picLocks noChangeAspect="1"/>
          </p:cNvPicPr>
          <p:nvPr/>
        </p:nvPicPr>
        <p:blipFill>
          <a:blip r:embed="rId4"/>
          <a:stretch>
            <a:fillRect/>
          </a:stretch>
        </p:blipFill>
        <p:spPr>
          <a:xfrm>
            <a:off x="1871003" y="4713809"/>
            <a:ext cx="7772400" cy="2137585"/>
          </a:xfrm>
          <a:prstGeom prst="rect">
            <a:avLst/>
          </a:prstGeom>
        </p:spPr>
      </p:pic>
    </p:spTree>
    <p:extLst>
      <p:ext uri="{BB962C8B-B14F-4D97-AF65-F5344CB8AC3E}">
        <p14:creationId xmlns:p14="http://schemas.microsoft.com/office/powerpoint/2010/main" val="2555303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C5221-55B4-D111-3B9C-77CAE22DBF32}"/>
              </a:ext>
            </a:extLst>
          </p:cNvPr>
          <p:cNvPicPr>
            <a:picLocks noChangeAspect="1"/>
          </p:cNvPicPr>
          <p:nvPr/>
        </p:nvPicPr>
        <p:blipFill>
          <a:blip r:embed="rId2"/>
          <a:stretch>
            <a:fillRect/>
          </a:stretch>
        </p:blipFill>
        <p:spPr>
          <a:xfrm>
            <a:off x="-1" y="0"/>
            <a:ext cx="12063811" cy="6768662"/>
          </a:xfrm>
          <a:prstGeom prst="rect">
            <a:avLst/>
          </a:prstGeom>
        </p:spPr>
      </p:pic>
    </p:spTree>
    <p:extLst>
      <p:ext uri="{BB962C8B-B14F-4D97-AF65-F5344CB8AC3E}">
        <p14:creationId xmlns:p14="http://schemas.microsoft.com/office/powerpoint/2010/main" val="3620100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64408-E923-FB23-A456-A487CF2DD22F}"/>
              </a:ext>
            </a:extLst>
          </p:cNvPr>
          <p:cNvPicPr>
            <a:picLocks noChangeAspect="1"/>
          </p:cNvPicPr>
          <p:nvPr/>
        </p:nvPicPr>
        <p:blipFill>
          <a:blip r:embed="rId2"/>
          <a:stretch>
            <a:fillRect/>
          </a:stretch>
        </p:blipFill>
        <p:spPr>
          <a:xfrm>
            <a:off x="-94296" y="26115"/>
            <a:ext cx="12286296" cy="6805769"/>
          </a:xfrm>
          <a:prstGeom prst="rect">
            <a:avLst/>
          </a:prstGeom>
        </p:spPr>
      </p:pic>
    </p:spTree>
    <p:extLst>
      <p:ext uri="{BB962C8B-B14F-4D97-AF65-F5344CB8AC3E}">
        <p14:creationId xmlns:p14="http://schemas.microsoft.com/office/powerpoint/2010/main" val="3637181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EFFBE-15BD-E5DF-16A8-AF9729933DA2}"/>
              </a:ext>
            </a:extLst>
          </p:cNvPr>
          <p:cNvPicPr>
            <a:picLocks noChangeAspect="1"/>
          </p:cNvPicPr>
          <p:nvPr/>
        </p:nvPicPr>
        <p:blipFill>
          <a:blip r:embed="rId2"/>
          <a:stretch>
            <a:fillRect/>
          </a:stretch>
        </p:blipFill>
        <p:spPr>
          <a:xfrm>
            <a:off x="0" y="52231"/>
            <a:ext cx="12286296" cy="6805769"/>
          </a:xfrm>
          <a:prstGeom prst="rect">
            <a:avLst/>
          </a:prstGeom>
        </p:spPr>
      </p:pic>
    </p:spTree>
    <p:extLst>
      <p:ext uri="{BB962C8B-B14F-4D97-AF65-F5344CB8AC3E}">
        <p14:creationId xmlns:p14="http://schemas.microsoft.com/office/powerpoint/2010/main" val="2424116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0CBE2-2099-7D44-927E-0C2DA5FF4BA2}"/>
              </a:ext>
            </a:extLst>
          </p:cNvPr>
          <p:cNvPicPr>
            <a:picLocks noChangeAspect="1"/>
          </p:cNvPicPr>
          <p:nvPr/>
        </p:nvPicPr>
        <p:blipFill>
          <a:blip r:embed="rId2"/>
          <a:stretch>
            <a:fillRect/>
          </a:stretch>
        </p:blipFill>
        <p:spPr>
          <a:xfrm>
            <a:off x="833887" y="0"/>
            <a:ext cx="10524228" cy="6858000"/>
          </a:xfrm>
          <a:prstGeom prst="rect">
            <a:avLst/>
          </a:prstGeom>
        </p:spPr>
      </p:pic>
    </p:spTree>
    <p:extLst>
      <p:ext uri="{BB962C8B-B14F-4D97-AF65-F5344CB8AC3E}">
        <p14:creationId xmlns:p14="http://schemas.microsoft.com/office/powerpoint/2010/main" val="4189663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1D8C2-351F-B95F-08E4-2F40A8FA926C}"/>
              </a:ext>
            </a:extLst>
          </p:cNvPr>
          <p:cNvPicPr>
            <a:picLocks noChangeAspect="1"/>
          </p:cNvPicPr>
          <p:nvPr/>
        </p:nvPicPr>
        <p:blipFill rotWithShape="1">
          <a:blip r:embed="rId2"/>
          <a:srcRect l="16234" r="14728"/>
          <a:stretch/>
        </p:blipFill>
        <p:spPr>
          <a:xfrm>
            <a:off x="740173" y="0"/>
            <a:ext cx="10711654" cy="6858000"/>
          </a:xfrm>
          <a:prstGeom prst="rect">
            <a:avLst/>
          </a:prstGeom>
        </p:spPr>
      </p:pic>
    </p:spTree>
    <p:extLst>
      <p:ext uri="{BB962C8B-B14F-4D97-AF65-F5344CB8AC3E}">
        <p14:creationId xmlns:p14="http://schemas.microsoft.com/office/powerpoint/2010/main" val="1453055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4B041-C59E-CAA8-A23D-30E6468E6160}"/>
              </a:ext>
            </a:extLst>
          </p:cNvPr>
          <p:cNvPicPr>
            <a:picLocks noChangeAspect="1"/>
          </p:cNvPicPr>
          <p:nvPr/>
        </p:nvPicPr>
        <p:blipFill>
          <a:blip r:embed="rId2"/>
          <a:stretch>
            <a:fillRect/>
          </a:stretch>
        </p:blipFill>
        <p:spPr>
          <a:xfrm>
            <a:off x="-1" y="0"/>
            <a:ext cx="12380587" cy="6858000"/>
          </a:xfrm>
          <a:prstGeom prst="rect">
            <a:avLst/>
          </a:prstGeom>
        </p:spPr>
      </p:pic>
      <p:pic>
        <p:nvPicPr>
          <p:cNvPr id="2" name="Picture 1">
            <a:extLst>
              <a:ext uri="{FF2B5EF4-FFF2-40B4-BE49-F238E27FC236}">
                <a16:creationId xmlns:a16="http://schemas.microsoft.com/office/drawing/2014/main" id="{EDFAD88C-E98D-4A78-7745-C089268B026A}"/>
              </a:ext>
            </a:extLst>
          </p:cNvPr>
          <p:cNvPicPr>
            <a:picLocks noChangeAspect="1"/>
          </p:cNvPicPr>
          <p:nvPr/>
        </p:nvPicPr>
        <p:blipFill rotWithShape="1">
          <a:blip r:embed="rId3"/>
          <a:srcRect t="-10389" b="1"/>
          <a:stretch/>
        </p:blipFill>
        <p:spPr>
          <a:xfrm>
            <a:off x="1828929" y="4584106"/>
            <a:ext cx="8530554" cy="2273894"/>
          </a:xfrm>
          <a:prstGeom prst="rect">
            <a:avLst/>
          </a:prstGeom>
        </p:spPr>
      </p:pic>
      <p:pic>
        <p:nvPicPr>
          <p:cNvPr id="4" name="Picture 3">
            <a:extLst>
              <a:ext uri="{FF2B5EF4-FFF2-40B4-BE49-F238E27FC236}">
                <a16:creationId xmlns:a16="http://schemas.microsoft.com/office/drawing/2014/main" id="{8D798F65-3744-E765-24EC-8C492286EF9B}"/>
              </a:ext>
            </a:extLst>
          </p:cNvPr>
          <p:cNvPicPr>
            <a:picLocks noChangeAspect="1"/>
          </p:cNvPicPr>
          <p:nvPr/>
        </p:nvPicPr>
        <p:blipFill rotWithShape="1">
          <a:blip r:embed="rId3"/>
          <a:srcRect t="-10389" b="1"/>
          <a:stretch/>
        </p:blipFill>
        <p:spPr>
          <a:xfrm>
            <a:off x="1830723" y="4651014"/>
            <a:ext cx="8530554" cy="2273894"/>
          </a:xfrm>
          <a:prstGeom prst="rect">
            <a:avLst/>
          </a:prstGeom>
        </p:spPr>
      </p:pic>
    </p:spTree>
    <p:extLst>
      <p:ext uri="{BB962C8B-B14F-4D97-AF65-F5344CB8AC3E}">
        <p14:creationId xmlns:p14="http://schemas.microsoft.com/office/powerpoint/2010/main" val="228452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65A0B-5049-C32F-7132-87A75AEDD988}"/>
              </a:ext>
            </a:extLst>
          </p:cNvPr>
          <p:cNvPicPr>
            <a:picLocks noChangeAspect="1"/>
          </p:cNvPicPr>
          <p:nvPr/>
        </p:nvPicPr>
        <p:blipFill>
          <a:blip r:embed="rId2"/>
          <a:stretch>
            <a:fillRect/>
          </a:stretch>
        </p:blipFill>
        <p:spPr>
          <a:xfrm>
            <a:off x="10252" y="0"/>
            <a:ext cx="11945391" cy="6858000"/>
          </a:xfrm>
          <a:prstGeom prst="rect">
            <a:avLst/>
          </a:prstGeom>
        </p:spPr>
      </p:pic>
    </p:spTree>
    <p:extLst>
      <p:ext uri="{BB962C8B-B14F-4D97-AF65-F5344CB8AC3E}">
        <p14:creationId xmlns:p14="http://schemas.microsoft.com/office/powerpoint/2010/main" val="100429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5F9EBA-8935-CD4F-3CF6-104EE06802E8}"/>
              </a:ext>
            </a:extLst>
          </p:cNvPr>
          <p:cNvPicPr>
            <a:picLocks noChangeAspect="1"/>
          </p:cNvPicPr>
          <p:nvPr/>
        </p:nvPicPr>
        <p:blipFill rotWithShape="1">
          <a:blip r:embed="rId2"/>
          <a:srcRect r="79519"/>
          <a:stretch/>
        </p:blipFill>
        <p:spPr>
          <a:xfrm>
            <a:off x="0" y="65838"/>
            <a:ext cx="2497015" cy="6726322"/>
          </a:xfrm>
          <a:prstGeom prst="rect">
            <a:avLst/>
          </a:prstGeom>
        </p:spPr>
      </p:pic>
      <p:sp>
        <p:nvSpPr>
          <p:cNvPr id="5" name="Rectangle 4">
            <a:extLst>
              <a:ext uri="{FF2B5EF4-FFF2-40B4-BE49-F238E27FC236}">
                <a16:creationId xmlns:a16="http://schemas.microsoft.com/office/drawing/2014/main" id="{D6B3EE69-CA52-5D6D-E42F-D5C29F8C24A1}"/>
              </a:ext>
            </a:extLst>
          </p:cNvPr>
          <p:cNvSpPr/>
          <p:nvPr/>
        </p:nvSpPr>
        <p:spPr>
          <a:xfrm>
            <a:off x="3363686" y="1959429"/>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57D09AC-124C-FE86-3336-ADAFDAB57058}"/>
              </a:ext>
            </a:extLst>
          </p:cNvPr>
          <p:cNvSpPr/>
          <p:nvPr/>
        </p:nvSpPr>
        <p:spPr>
          <a:xfrm>
            <a:off x="4495800" y="3429000"/>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F7CB18-6F80-AA26-1F63-2AE0DE7CAC98}"/>
              </a:ext>
            </a:extLst>
          </p:cNvPr>
          <p:cNvSpPr/>
          <p:nvPr/>
        </p:nvSpPr>
        <p:spPr>
          <a:xfrm>
            <a:off x="3592281" y="4256314"/>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E005D0-4785-4156-7706-0D7F1B3F2C3B}"/>
              </a:ext>
            </a:extLst>
          </p:cNvPr>
          <p:cNvSpPr/>
          <p:nvPr/>
        </p:nvSpPr>
        <p:spPr>
          <a:xfrm>
            <a:off x="3265707" y="5279575"/>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1110320-14A3-3039-A8B5-7F5E83B0DCB2}"/>
              </a:ext>
            </a:extLst>
          </p:cNvPr>
          <p:cNvSpPr/>
          <p:nvPr/>
        </p:nvSpPr>
        <p:spPr>
          <a:xfrm>
            <a:off x="5127171" y="4931233"/>
            <a:ext cx="130624" cy="141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94DEF0-1CE9-05F9-6467-DB5C05F17FFE}"/>
              </a:ext>
            </a:extLst>
          </p:cNvPr>
          <p:cNvSpPr/>
          <p:nvPr/>
        </p:nvSpPr>
        <p:spPr>
          <a:xfrm>
            <a:off x="5170721" y="1948548"/>
            <a:ext cx="130624" cy="141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AB4FDED-C6DC-3809-5F27-C811B93D13F2}"/>
              </a:ext>
            </a:extLst>
          </p:cNvPr>
          <p:cNvSpPr/>
          <p:nvPr/>
        </p:nvSpPr>
        <p:spPr>
          <a:xfrm>
            <a:off x="859971" y="228605"/>
            <a:ext cx="500743" cy="413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25B315D-6E75-6C92-046A-4E4ADBA57228}"/>
              </a:ext>
            </a:extLst>
          </p:cNvPr>
          <p:cNvPicPr>
            <a:picLocks noChangeAspect="1"/>
          </p:cNvPicPr>
          <p:nvPr/>
        </p:nvPicPr>
        <p:blipFill>
          <a:blip r:embed="rId3"/>
          <a:stretch>
            <a:fillRect/>
          </a:stretch>
        </p:blipFill>
        <p:spPr>
          <a:xfrm>
            <a:off x="2942489" y="189222"/>
            <a:ext cx="7772400" cy="2253846"/>
          </a:xfrm>
          <a:prstGeom prst="rect">
            <a:avLst/>
          </a:prstGeom>
        </p:spPr>
      </p:pic>
      <p:pic>
        <p:nvPicPr>
          <p:cNvPr id="13" name="Picture 12">
            <a:extLst>
              <a:ext uri="{FF2B5EF4-FFF2-40B4-BE49-F238E27FC236}">
                <a16:creationId xmlns:a16="http://schemas.microsoft.com/office/drawing/2014/main" id="{61ACAEB6-1DD8-8C7B-C4D4-14CE0E4B290A}"/>
              </a:ext>
            </a:extLst>
          </p:cNvPr>
          <p:cNvPicPr>
            <a:picLocks noChangeAspect="1"/>
          </p:cNvPicPr>
          <p:nvPr/>
        </p:nvPicPr>
        <p:blipFill>
          <a:blip r:embed="rId4"/>
          <a:stretch>
            <a:fillRect/>
          </a:stretch>
        </p:blipFill>
        <p:spPr>
          <a:xfrm>
            <a:off x="2942489" y="2269735"/>
            <a:ext cx="7772400" cy="2253846"/>
          </a:xfrm>
          <a:prstGeom prst="rect">
            <a:avLst/>
          </a:prstGeom>
        </p:spPr>
      </p:pic>
      <p:pic>
        <p:nvPicPr>
          <p:cNvPr id="15" name="Picture 14">
            <a:extLst>
              <a:ext uri="{FF2B5EF4-FFF2-40B4-BE49-F238E27FC236}">
                <a16:creationId xmlns:a16="http://schemas.microsoft.com/office/drawing/2014/main" id="{0A34D6CA-1AB7-6E1D-37AF-42FE258C49B9}"/>
              </a:ext>
            </a:extLst>
          </p:cNvPr>
          <p:cNvPicPr>
            <a:picLocks noChangeAspect="1"/>
          </p:cNvPicPr>
          <p:nvPr/>
        </p:nvPicPr>
        <p:blipFill>
          <a:blip r:embed="rId5"/>
          <a:stretch>
            <a:fillRect/>
          </a:stretch>
        </p:blipFill>
        <p:spPr>
          <a:xfrm>
            <a:off x="2954212" y="4604594"/>
            <a:ext cx="7772400" cy="2156503"/>
          </a:xfrm>
          <a:prstGeom prst="rect">
            <a:avLst/>
          </a:prstGeom>
        </p:spPr>
      </p:pic>
      <p:pic>
        <p:nvPicPr>
          <p:cNvPr id="16" name="Picture 15">
            <a:extLst>
              <a:ext uri="{FF2B5EF4-FFF2-40B4-BE49-F238E27FC236}">
                <a16:creationId xmlns:a16="http://schemas.microsoft.com/office/drawing/2014/main" id="{D2DD9449-EB4D-B96F-4769-0B49BE645FA9}"/>
              </a:ext>
            </a:extLst>
          </p:cNvPr>
          <p:cNvPicPr>
            <a:picLocks noChangeAspect="1"/>
          </p:cNvPicPr>
          <p:nvPr/>
        </p:nvPicPr>
        <p:blipFill rotWithShape="1">
          <a:blip r:embed="rId2"/>
          <a:srcRect l="92500" t="10873" b="83660"/>
          <a:stretch/>
        </p:blipFill>
        <p:spPr>
          <a:xfrm>
            <a:off x="11160363" y="642257"/>
            <a:ext cx="914400" cy="367669"/>
          </a:xfrm>
          <a:prstGeom prst="rect">
            <a:avLst/>
          </a:prstGeom>
        </p:spPr>
      </p:pic>
    </p:spTree>
    <p:extLst>
      <p:ext uri="{BB962C8B-B14F-4D97-AF65-F5344CB8AC3E}">
        <p14:creationId xmlns:p14="http://schemas.microsoft.com/office/powerpoint/2010/main" val="2157461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B3EE69-CA52-5D6D-E42F-D5C29F8C24A1}"/>
              </a:ext>
            </a:extLst>
          </p:cNvPr>
          <p:cNvSpPr/>
          <p:nvPr/>
        </p:nvSpPr>
        <p:spPr>
          <a:xfrm>
            <a:off x="4313250" y="1959429"/>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57D09AC-124C-FE86-3336-ADAFDAB57058}"/>
              </a:ext>
            </a:extLst>
          </p:cNvPr>
          <p:cNvSpPr/>
          <p:nvPr/>
        </p:nvSpPr>
        <p:spPr>
          <a:xfrm>
            <a:off x="5445364" y="3429000"/>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F7CB18-6F80-AA26-1F63-2AE0DE7CAC98}"/>
              </a:ext>
            </a:extLst>
          </p:cNvPr>
          <p:cNvSpPr/>
          <p:nvPr/>
        </p:nvSpPr>
        <p:spPr>
          <a:xfrm>
            <a:off x="4541845" y="4256314"/>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E005D0-4785-4156-7706-0D7F1B3F2C3B}"/>
              </a:ext>
            </a:extLst>
          </p:cNvPr>
          <p:cNvSpPr/>
          <p:nvPr/>
        </p:nvSpPr>
        <p:spPr>
          <a:xfrm>
            <a:off x="4215271" y="5279575"/>
            <a:ext cx="206829" cy="217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1110320-14A3-3039-A8B5-7F5E83B0DCB2}"/>
              </a:ext>
            </a:extLst>
          </p:cNvPr>
          <p:cNvSpPr/>
          <p:nvPr/>
        </p:nvSpPr>
        <p:spPr>
          <a:xfrm>
            <a:off x="6076735" y="4931233"/>
            <a:ext cx="130624" cy="141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94DEF0-1CE9-05F9-6467-DB5C05F17FFE}"/>
              </a:ext>
            </a:extLst>
          </p:cNvPr>
          <p:cNvSpPr/>
          <p:nvPr/>
        </p:nvSpPr>
        <p:spPr>
          <a:xfrm>
            <a:off x="6120285" y="1948548"/>
            <a:ext cx="130624" cy="141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AB4FDED-C6DC-3809-5F27-C811B93D13F2}"/>
              </a:ext>
            </a:extLst>
          </p:cNvPr>
          <p:cNvSpPr/>
          <p:nvPr/>
        </p:nvSpPr>
        <p:spPr>
          <a:xfrm>
            <a:off x="859971" y="228605"/>
            <a:ext cx="500743" cy="413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2DD9449-EB4D-B96F-4769-0B49BE645FA9}"/>
              </a:ext>
            </a:extLst>
          </p:cNvPr>
          <p:cNvPicPr>
            <a:picLocks noChangeAspect="1"/>
          </p:cNvPicPr>
          <p:nvPr/>
        </p:nvPicPr>
        <p:blipFill rotWithShape="1">
          <a:blip r:embed="rId2"/>
          <a:srcRect l="92500" t="10873" b="83660"/>
          <a:stretch/>
        </p:blipFill>
        <p:spPr>
          <a:xfrm>
            <a:off x="11160363" y="642257"/>
            <a:ext cx="914400" cy="367669"/>
          </a:xfrm>
          <a:prstGeom prst="rect">
            <a:avLst/>
          </a:prstGeom>
        </p:spPr>
      </p:pic>
      <p:pic>
        <p:nvPicPr>
          <p:cNvPr id="12" name="Picture 11">
            <a:extLst>
              <a:ext uri="{FF2B5EF4-FFF2-40B4-BE49-F238E27FC236}">
                <a16:creationId xmlns:a16="http://schemas.microsoft.com/office/drawing/2014/main" id="{63D79B56-F685-80A1-1318-230660DB79B6}"/>
              </a:ext>
            </a:extLst>
          </p:cNvPr>
          <p:cNvPicPr>
            <a:picLocks noChangeAspect="1"/>
          </p:cNvPicPr>
          <p:nvPr/>
        </p:nvPicPr>
        <p:blipFill>
          <a:blip r:embed="rId3"/>
          <a:stretch>
            <a:fillRect/>
          </a:stretch>
        </p:blipFill>
        <p:spPr>
          <a:xfrm>
            <a:off x="86899" y="435431"/>
            <a:ext cx="2597686" cy="2908452"/>
          </a:xfrm>
          <a:prstGeom prst="rect">
            <a:avLst/>
          </a:prstGeom>
        </p:spPr>
      </p:pic>
      <p:pic>
        <p:nvPicPr>
          <p:cNvPr id="3" name="Picture 2">
            <a:extLst>
              <a:ext uri="{FF2B5EF4-FFF2-40B4-BE49-F238E27FC236}">
                <a16:creationId xmlns:a16="http://schemas.microsoft.com/office/drawing/2014/main" id="{091DE9D8-24B7-0708-DBC4-A93DB75F1638}"/>
              </a:ext>
            </a:extLst>
          </p:cNvPr>
          <p:cNvPicPr>
            <a:picLocks noChangeAspect="1"/>
          </p:cNvPicPr>
          <p:nvPr/>
        </p:nvPicPr>
        <p:blipFill>
          <a:blip r:embed="rId4"/>
          <a:stretch>
            <a:fillRect/>
          </a:stretch>
        </p:blipFill>
        <p:spPr>
          <a:xfrm>
            <a:off x="1079364" y="730738"/>
            <a:ext cx="1605221" cy="2438701"/>
          </a:xfrm>
          <a:prstGeom prst="rect">
            <a:avLst/>
          </a:prstGeom>
        </p:spPr>
      </p:pic>
      <p:pic>
        <p:nvPicPr>
          <p:cNvPr id="13" name="Picture 12">
            <a:extLst>
              <a:ext uri="{FF2B5EF4-FFF2-40B4-BE49-F238E27FC236}">
                <a16:creationId xmlns:a16="http://schemas.microsoft.com/office/drawing/2014/main" id="{C9E498AD-5BDE-842B-2F1A-DF84C6554FEC}"/>
              </a:ext>
            </a:extLst>
          </p:cNvPr>
          <p:cNvPicPr>
            <a:picLocks noChangeAspect="1"/>
          </p:cNvPicPr>
          <p:nvPr/>
        </p:nvPicPr>
        <p:blipFill rotWithShape="1">
          <a:blip r:embed="rId5"/>
          <a:srcRect r="39245"/>
          <a:stretch/>
        </p:blipFill>
        <p:spPr>
          <a:xfrm>
            <a:off x="4776302" y="105507"/>
            <a:ext cx="3774778" cy="6858000"/>
          </a:xfrm>
          <a:prstGeom prst="rect">
            <a:avLst/>
          </a:prstGeom>
        </p:spPr>
      </p:pic>
      <p:pic>
        <p:nvPicPr>
          <p:cNvPr id="15" name="Picture 14">
            <a:extLst>
              <a:ext uri="{FF2B5EF4-FFF2-40B4-BE49-F238E27FC236}">
                <a16:creationId xmlns:a16="http://schemas.microsoft.com/office/drawing/2014/main" id="{B3199364-9172-7DF6-8C3F-3F959CC36C11}"/>
              </a:ext>
            </a:extLst>
          </p:cNvPr>
          <p:cNvPicPr>
            <a:picLocks noChangeAspect="1"/>
          </p:cNvPicPr>
          <p:nvPr/>
        </p:nvPicPr>
        <p:blipFill rotWithShape="1">
          <a:blip r:embed="rId5"/>
          <a:srcRect l="76604"/>
          <a:stretch/>
        </p:blipFill>
        <p:spPr>
          <a:xfrm>
            <a:off x="7691213" y="105507"/>
            <a:ext cx="1453608" cy="6858000"/>
          </a:xfrm>
          <a:prstGeom prst="rect">
            <a:avLst/>
          </a:prstGeom>
        </p:spPr>
      </p:pic>
    </p:spTree>
    <p:extLst>
      <p:ext uri="{BB962C8B-B14F-4D97-AF65-F5344CB8AC3E}">
        <p14:creationId xmlns:p14="http://schemas.microsoft.com/office/powerpoint/2010/main" val="3639302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DF592-69D3-735B-FEC4-1CD17AFC1346}"/>
              </a:ext>
            </a:extLst>
          </p:cNvPr>
          <p:cNvPicPr>
            <a:picLocks noChangeAspect="1"/>
          </p:cNvPicPr>
          <p:nvPr/>
        </p:nvPicPr>
        <p:blipFill>
          <a:blip r:embed="rId2"/>
          <a:stretch>
            <a:fillRect/>
          </a:stretch>
        </p:blipFill>
        <p:spPr>
          <a:xfrm>
            <a:off x="878492" y="0"/>
            <a:ext cx="10435015" cy="6858000"/>
          </a:xfrm>
          <a:prstGeom prst="rect">
            <a:avLst/>
          </a:prstGeom>
        </p:spPr>
      </p:pic>
    </p:spTree>
    <p:extLst>
      <p:ext uri="{BB962C8B-B14F-4D97-AF65-F5344CB8AC3E}">
        <p14:creationId xmlns:p14="http://schemas.microsoft.com/office/powerpoint/2010/main" val="2197970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B84BAA-4161-E015-0AAF-9D62690EE050}"/>
              </a:ext>
            </a:extLst>
          </p:cNvPr>
          <p:cNvPicPr>
            <a:picLocks noChangeAspect="1"/>
          </p:cNvPicPr>
          <p:nvPr/>
        </p:nvPicPr>
        <p:blipFill>
          <a:blip r:embed="rId2"/>
          <a:stretch>
            <a:fillRect/>
          </a:stretch>
        </p:blipFill>
        <p:spPr>
          <a:xfrm>
            <a:off x="558538" y="0"/>
            <a:ext cx="11115719" cy="6883262"/>
          </a:xfrm>
          <a:prstGeom prst="rect">
            <a:avLst/>
          </a:prstGeom>
        </p:spPr>
      </p:pic>
    </p:spTree>
    <p:extLst>
      <p:ext uri="{BB962C8B-B14F-4D97-AF65-F5344CB8AC3E}">
        <p14:creationId xmlns:p14="http://schemas.microsoft.com/office/powerpoint/2010/main" val="1529526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g1589f929645_1_156"/>
          <p:cNvPicPr preferRelativeResize="0"/>
          <p:nvPr/>
        </p:nvPicPr>
        <p:blipFill rotWithShape="1">
          <a:blip r:embed="rId3">
            <a:alphaModFix/>
          </a:blip>
          <a:srcRect/>
          <a:stretch/>
        </p:blipFill>
        <p:spPr>
          <a:xfrm>
            <a:off x="6515" y="16367"/>
            <a:ext cx="12178971" cy="6850668"/>
          </a:xfrm>
          <a:prstGeom prst="rect">
            <a:avLst/>
          </a:prstGeom>
          <a:noFill/>
          <a:ln>
            <a:noFill/>
          </a:ln>
        </p:spPr>
      </p:pic>
      <p:sp>
        <p:nvSpPr>
          <p:cNvPr id="5" name="Content Placeholder 7">
            <a:extLst>
              <a:ext uri="{FF2B5EF4-FFF2-40B4-BE49-F238E27FC236}">
                <a16:creationId xmlns:a16="http://schemas.microsoft.com/office/drawing/2014/main" id="{DD0F7DD8-FE3F-384D-4E40-E03F9A349DA0}"/>
              </a:ext>
            </a:extLst>
          </p:cNvPr>
          <p:cNvSpPr txBox="1">
            <a:spLocks/>
          </p:cNvSpPr>
          <p:nvPr/>
        </p:nvSpPr>
        <p:spPr>
          <a:xfrm>
            <a:off x="678287" y="418203"/>
            <a:ext cx="10515600" cy="4351338"/>
          </a:xfrm>
          <a:prstGeom prst="rect">
            <a:avLst/>
          </a:prstGeom>
          <a:noFill/>
          <a:ln>
            <a:noFill/>
          </a:ln>
        </p:spPr>
        <p:txBody>
          <a:bodyPr spcFirstLastPara="1" vert="horz" wrap="square" lIns="45700" tIns="45700" rIns="45700" bIns="45700" rtlCol="0" anchor="t" anchorCtr="0">
            <a:noAutofit/>
          </a:bodyPr>
          <a:lstStyle>
            <a:lvl1pPr marL="609585" lvl="0" indent="-304792" algn="l" defTabSz="914400" rtl="0" eaLnBrk="1" latinLnBrk="0" hangingPunct="1">
              <a:lnSpc>
                <a:spcPct val="12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1219170" lvl="1" indent="-304792" algn="l" defTabSz="914400" rtl="0" eaLnBrk="1" latinLnBrk="0" hangingPunct="1">
              <a:lnSpc>
                <a:spcPct val="12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828754" lvl="2" indent="-304792" algn="l" defTabSz="914400" rtl="0" eaLnBrk="1" latinLnBrk="0" hangingPunct="1">
              <a:lnSpc>
                <a:spcPct val="12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2438339" lvl="3" indent="-304792" algn="l" defTabSz="914400" rtl="0" eaLnBrk="1" latinLnBrk="0" hangingPunct="1">
              <a:lnSpc>
                <a:spcPct val="12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3047924" lvl="4" indent="-304792" algn="l" defTabSz="914400" rtl="0" eaLnBrk="1" latinLnBrk="0" hangingPunct="1">
              <a:lnSpc>
                <a:spcPct val="12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3657509" lvl="5" indent="-304792" algn="l" defTabSz="914400" rtl="0" eaLnBrk="1" latinLnBrk="0" hangingPunct="1">
              <a:lnSpc>
                <a:spcPct val="12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4267093" lvl="6" indent="-304792" algn="l" defTabSz="914400" rtl="0" eaLnBrk="1" latinLnBrk="0" hangingPunct="1">
              <a:lnSpc>
                <a:spcPct val="12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4876678" lvl="7" indent="-304792" algn="l" defTabSz="914400" rtl="0" eaLnBrk="1" latinLnBrk="0" hangingPunct="1">
              <a:lnSpc>
                <a:spcPct val="12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5486263" lvl="8" indent="-304792" algn="l" defTabSz="914400" rtl="0" eaLnBrk="1" latinLnBrk="0" hangingPunct="1">
              <a:lnSpc>
                <a:spcPct val="12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Pts val="1400"/>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Phases of Psychosis</a:t>
            </a:r>
          </a:p>
        </p:txBody>
      </p:sp>
      <p:pic>
        <p:nvPicPr>
          <p:cNvPr id="2" name="Picture 1">
            <a:extLst>
              <a:ext uri="{FF2B5EF4-FFF2-40B4-BE49-F238E27FC236}">
                <a16:creationId xmlns:a16="http://schemas.microsoft.com/office/drawing/2014/main" id="{132CB122-F9FA-D4F1-3C46-6930F474780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Lst>
          </a:blip>
          <a:srcRect l="12601" t="17543" r="13543" b="19113"/>
          <a:stretch/>
        </p:blipFill>
        <p:spPr>
          <a:xfrm>
            <a:off x="1733550" y="1460500"/>
            <a:ext cx="8953500" cy="4351338"/>
          </a:xfrm>
          <a:prstGeom prst="rect">
            <a:avLst/>
          </a:prstGeom>
        </p:spPr>
      </p:pic>
      <p:sp>
        <p:nvSpPr>
          <p:cNvPr id="3" name="TextBox 2">
            <a:extLst>
              <a:ext uri="{FF2B5EF4-FFF2-40B4-BE49-F238E27FC236}">
                <a16:creationId xmlns:a16="http://schemas.microsoft.com/office/drawing/2014/main" id="{2A956FAA-A539-AB9B-12CD-86FB951544C9}"/>
              </a:ext>
            </a:extLst>
          </p:cNvPr>
          <p:cNvSpPr txBox="1"/>
          <p:nvPr/>
        </p:nvSpPr>
        <p:spPr>
          <a:xfrm rot="16200000">
            <a:off x="955117" y="3472932"/>
            <a:ext cx="1289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Functioning</a:t>
            </a:r>
          </a:p>
        </p:txBody>
      </p:sp>
      <p:sp>
        <p:nvSpPr>
          <p:cNvPr id="6" name="TextBox 5">
            <a:extLst>
              <a:ext uri="{FF2B5EF4-FFF2-40B4-BE49-F238E27FC236}">
                <a16:creationId xmlns:a16="http://schemas.microsoft.com/office/drawing/2014/main" id="{FD5B5D28-5C4F-9F78-0E9A-14671D83C464}"/>
              </a:ext>
            </a:extLst>
          </p:cNvPr>
          <p:cNvSpPr txBox="1"/>
          <p:nvPr/>
        </p:nvSpPr>
        <p:spPr>
          <a:xfrm>
            <a:off x="5359400" y="5854700"/>
            <a:ext cx="2007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Course of Psychosis</a:t>
            </a:r>
          </a:p>
        </p:txBody>
      </p:sp>
      <p:sp>
        <p:nvSpPr>
          <p:cNvPr id="7" name="TextBox 6">
            <a:extLst>
              <a:ext uri="{FF2B5EF4-FFF2-40B4-BE49-F238E27FC236}">
                <a16:creationId xmlns:a16="http://schemas.microsoft.com/office/drawing/2014/main" id="{BC75262F-1B8E-180E-27FC-7E48AA1B3619}"/>
              </a:ext>
            </a:extLst>
          </p:cNvPr>
          <p:cNvSpPr txBox="1"/>
          <p:nvPr/>
        </p:nvSpPr>
        <p:spPr>
          <a:xfrm>
            <a:off x="678287" y="6449076"/>
            <a:ext cx="114326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McGlashan 2001</a:t>
            </a:r>
          </a:p>
        </p:txBody>
      </p:sp>
    </p:spTree>
    <p:extLst>
      <p:ext uri="{BB962C8B-B14F-4D97-AF65-F5344CB8AC3E}">
        <p14:creationId xmlns:p14="http://schemas.microsoft.com/office/powerpoint/2010/main" val="721252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85B3E2-43CC-A1DC-3C25-97692472BC84}"/>
              </a:ext>
            </a:extLst>
          </p:cNvPr>
          <p:cNvGrpSpPr/>
          <p:nvPr/>
        </p:nvGrpSpPr>
        <p:grpSpPr>
          <a:xfrm>
            <a:off x="1297971" y="0"/>
            <a:ext cx="10127145" cy="6858000"/>
            <a:chOff x="1239355" y="0"/>
            <a:chExt cx="10127145" cy="6858000"/>
          </a:xfrm>
        </p:grpSpPr>
        <p:pic>
          <p:nvPicPr>
            <p:cNvPr id="5" name="Picture 4">
              <a:extLst>
                <a:ext uri="{FF2B5EF4-FFF2-40B4-BE49-F238E27FC236}">
                  <a16:creationId xmlns:a16="http://schemas.microsoft.com/office/drawing/2014/main" id="{5C3B19B6-4C89-1F3C-216F-52311E71B0A1}"/>
                </a:ext>
              </a:extLst>
            </p:cNvPr>
            <p:cNvPicPr>
              <a:picLocks noChangeAspect="1"/>
            </p:cNvPicPr>
            <p:nvPr/>
          </p:nvPicPr>
          <p:blipFill>
            <a:blip r:embed="rId2"/>
            <a:stretch>
              <a:fillRect/>
            </a:stretch>
          </p:blipFill>
          <p:spPr>
            <a:xfrm>
              <a:off x="1239355" y="0"/>
              <a:ext cx="9367630" cy="6858000"/>
            </a:xfrm>
            <a:prstGeom prst="rect">
              <a:avLst/>
            </a:prstGeom>
          </p:spPr>
        </p:pic>
        <p:pic>
          <p:nvPicPr>
            <p:cNvPr id="6" name="Picture 5">
              <a:extLst>
                <a:ext uri="{FF2B5EF4-FFF2-40B4-BE49-F238E27FC236}">
                  <a16:creationId xmlns:a16="http://schemas.microsoft.com/office/drawing/2014/main" id="{D4B9FFB3-6752-E359-9CE4-E1780EC5C0E2}"/>
                </a:ext>
              </a:extLst>
            </p:cNvPr>
            <p:cNvPicPr>
              <a:picLocks noChangeAspect="1"/>
            </p:cNvPicPr>
            <p:nvPr/>
          </p:nvPicPr>
          <p:blipFill rotWithShape="1">
            <a:blip r:embed="rId3"/>
            <a:srcRect b="28037"/>
            <a:stretch/>
          </p:blipFill>
          <p:spPr>
            <a:xfrm>
              <a:off x="1686614" y="4829907"/>
              <a:ext cx="2174185" cy="1800538"/>
            </a:xfrm>
            <a:prstGeom prst="rect">
              <a:avLst/>
            </a:prstGeom>
          </p:spPr>
        </p:pic>
        <p:pic>
          <p:nvPicPr>
            <p:cNvPr id="7" name="Picture 6">
              <a:extLst>
                <a:ext uri="{FF2B5EF4-FFF2-40B4-BE49-F238E27FC236}">
                  <a16:creationId xmlns:a16="http://schemas.microsoft.com/office/drawing/2014/main" id="{56F8696E-5E5A-B27C-DF2F-F0019753A9D2}"/>
                </a:ext>
              </a:extLst>
            </p:cNvPr>
            <p:cNvPicPr>
              <a:picLocks noChangeAspect="1"/>
            </p:cNvPicPr>
            <p:nvPr/>
          </p:nvPicPr>
          <p:blipFill rotWithShape="1">
            <a:blip r:embed="rId2"/>
            <a:srcRect l="58217" t="14444" r="34733" b="80371"/>
            <a:stretch/>
          </p:blipFill>
          <p:spPr>
            <a:xfrm>
              <a:off x="5638799" y="995680"/>
              <a:ext cx="660401" cy="355600"/>
            </a:xfrm>
            <a:prstGeom prst="rect">
              <a:avLst/>
            </a:prstGeom>
          </p:spPr>
        </p:pic>
        <p:sp>
          <p:nvSpPr>
            <p:cNvPr id="8" name="Rectangle 7">
              <a:extLst>
                <a:ext uri="{FF2B5EF4-FFF2-40B4-BE49-F238E27FC236}">
                  <a16:creationId xmlns:a16="http://schemas.microsoft.com/office/drawing/2014/main" id="{E3E78DE4-408B-94BF-DF38-FEF32F8EE3E9}"/>
                </a:ext>
              </a:extLst>
            </p:cNvPr>
            <p:cNvSpPr/>
            <p:nvPr/>
          </p:nvSpPr>
          <p:spPr>
            <a:xfrm>
              <a:off x="11226800" y="652780"/>
              <a:ext cx="139700" cy="198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34A8A6C-CC6E-8B52-1627-3BA1D9628935}"/>
                </a:ext>
              </a:extLst>
            </p:cNvPr>
            <p:cNvSpPr/>
            <p:nvPr/>
          </p:nvSpPr>
          <p:spPr>
            <a:xfrm>
              <a:off x="5968999" y="1074420"/>
              <a:ext cx="238762" cy="195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EB6A81-F4CC-4303-D029-258FF317A5B5}"/>
                </a:ext>
              </a:extLst>
            </p:cNvPr>
            <p:cNvSpPr txBox="1"/>
            <p:nvPr/>
          </p:nvSpPr>
          <p:spPr>
            <a:xfrm>
              <a:off x="5888251" y="1051565"/>
              <a:ext cx="383438" cy="2385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(33)</a:t>
              </a:r>
            </a:p>
          </p:txBody>
        </p:sp>
        <p:sp>
          <p:nvSpPr>
            <p:cNvPr id="11" name="Rectangle 10">
              <a:extLst>
                <a:ext uri="{FF2B5EF4-FFF2-40B4-BE49-F238E27FC236}">
                  <a16:creationId xmlns:a16="http://schemas.microsoft.com/office/drawing/2014/main" id="{3723051A-B5FC-946A-F3D6-5680F092EDED}"/>
                </a:ext>
              </a:extLst>
            </p:cNvPr>
            <p:cNvSpPr/>
            <p:nvPr/>
          </p:nvSpPr>
          <p:spPr>
            <a:xfrm>
              <a:off x="6664959" y="972825"/>
              <a:ext cx="660401"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0957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0300B6-891A-814D-D248-F4E910A1CDF0}"/>
              </a:ext>
            </a:extLst>
          </p:cNvPr>
          <p:cNvPicPr>
            <a:picLocks noChangeAspect="1"/>
          </p:cNvPicPr>
          <p:nvPr/>
        </p:nvPicPr>
        <p:blipFill>
          <a:blip r:embed="rId2"/>
          <a:stretch>
            <a:fillRect/>
          </a:stretch>
        </p:blipFill>
        <p:spPr>
          <a:xfrm>
            <a:off x="558538" y="0"/>
            <a:ext cx="11074923" cy="6858000"/>
          </a:xfrm>
          <a:prstGeom prst="rect">
            <a:avLst/>
          </a:prstGeom>
        </p:spPr>
      </p:pic>
    </p:spTree>
    <p:extLst>
      <p:ext uri="{BB962C8B-B14F-4D97-AF65-F5344CB8AC3E}">
        <p14:creationId xmlns:p14="http://schemas.microsoft.com/office/powerpoint/2010/main" val="1925377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4BD8E-CEA9-1BAD-76F2-52EBD882222C}"/>
              </a:ext>
            </a:extLst>
          </p:cNvPr>
          <p:cNvPicPr>
            <a:picLocks noChangeAspect="1"/>
          </p:cNvPicPr>
          <p:nvPr/>
        </p:nvPicPr>
        <p:blipFill>
          <a:blip r:embed="rId2"/>
          <a:stretch>
            <a:fillRect/>
          </a:stretch>
        </p:blipFill>
        <p:spPr>
          <a:xfrm>
            <a:off x="2039125" y="147773"/>
            <a:ext cx="8113747" cy="6867707"/>
          </a:xfrm>
          <a:prstGeom prst="rect">
            <a:avLst/>
          </a:prstGeom>
        </p:spPr>
      </p:pic>
      <p:pic>
        <p:nvPicPr>
          <p:cNvPr id="5" name="Picture 4">
            <a:extLst>
              <a:ext uri="{FF2B5EF4-FFF2-40B4-BE49-F238E27FC236}">
                <a16:creationId xmlns:a16="http://schemas.microsoft.com/office/drawing/2014/main" id="{D8F88D05-8F27-FE76-0E11-D49193DA3D7C}"/>
              </a:ext>
            </a:extLst>
          </p:cNvPr>
          <p:cNvPicPr>
            <a:picLocks noChangeAspect="1"/>
          </p:cNvPicPr>
          <p:nvPr/>
        </p:nvPicPr>
        <p:blipFill rotWithShape="1">
          <a:blip r:embed="rId3"/>
          <a:srcRect b="28037"/>
          <a:stretch/>
        </p:blipFill>
        <p:spPr>
          <a:xfrm>
            <a:off x="4465319" y="5325207"/>
            <a:ext cx="1630680" cy="1350438"/>
          </a:xfrm>
          <a:prstGeom prst="rect">
            <a:avLst/>
          </a:prstGeom>
        </p:spPr>
      </p:pic>
      <p:pic>
        <p:nvPicPr>
          <p:cNvPr id="7" name="Picture 6">
            <a:extLst>
              <a:ext uri="{FF2B5EF4-FFF2-40B4-BE49-F238E27FC236}">
                <a16:creationId xmlns:a16="http://schemas.microsoft.com/office/drawing/2014/main" id="{4F8BA92F-FA73-A1FC-1485-9EE30EF3689F}"/>
              </a:ext>
            </a:extLst>
          </p:cNvPr>
          <p:cNvPicPr>
            <a:picLocks noChangeAspect="1"/>
          </p:cNvPicPr>
          <p:nvPr/>
        </p:nvPicPr>
        <p:blipFill rotWithShape="1">
          <a:blip r:embed="rId4"/>
          <a:srcRect b="25783"/>
          <a:stretch/>
        </p:blipFill>
        <p:spPr>
          <a:xfrm>
            <a:off x="6111239" y="5325207"/>
            <a:ext cx="1600200" cy="1366716"/>
          </a:xfrm>
          <a:prstGeom prst="rect">
            <a:avLst/>
          </a:prstGeom>
        </p:spPr>
      </p:pic>
    </p:spTree>
    <p:extLst>
      <p:ext uri="{BB962C8B-B14F-4D97-AF65-F5344CB8AC3E}">
        <p14:creationId xmlns:p14="http://schemas.microsoft.com/office/powerpoint/2010/main" val="35515330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43BD3-DF8B-929B-4EB7-B2A20BCE83FC}"/>
              </a:ext>
            </a:extLst>
          </p:cNvPr>
          <p:cNvPicPr>
            <a:picLocks noChangeAspect="1"/>
          </p:cNvPicPr>
          <p:nvPr/>
        </p:nvPicPr>
        <p:blipFill>
          <a:blip r:embed="rId2"/>
          <a:stretch>
            <a:fillRect/>
          </a:stretch>
        </p:blipFill>
        <p:spPr>
          <a:xfrm>
            <a:off x="878492" y="0"/>
            <a:ext cx="10435015" cy="6858000"/>
          </a:xfrm>
          <a:prstGeom prst="rect">
            <a:avLst/>
          </a:prstGeom>
        </p:spPr>
      </p:pic>
    </p:spTree>
    <p:extLst>
      <p:ext uri="{BB962C8B-B14F-4D97-AF65-F5344CB8AC3E}">
        <p14:creationId xmlns:p14="http://schemas.microsoft.com/office/powerpoint/2010/main" val="678478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DA3FE-ACF5-270C-31E0-47615D3A0208}"/>
              </a:ext>
            </a:extLst>
          </p:cNvPr>
          <p:cNvPicPr>
            <a:picLocks noChangeAspect="1"/>
          </p:cNvPicPr>
          <p:nvPr/>
        </p:nvPicPr>
        <p:blipFill>
          <a:blip r:embed="rId2"/>
          <a:stretch>
            <a:fillRect/>
          </a:stretch>
        </p:blipFill>
        <p:spPr>
          <a:xfrm>
            <a:off x="2343150" y="838200"/>
            <a:ext cx="7505700" cy="5181600"/>
          </a:xfrm>
          <a:prstGeom prst="rect">
            <a:avLst/>
          </a:prstGeom>
        </p:spPr>
      </p:pic>
    </p:spTree>
    <p:extLst>
      <p:ext uri="{BB962C8B-B14F-4D97-AF65-F5344CB8AC3E}">
        <p14:creationId xmlns:p14="http://schemas.microsoft.com/office/powerpoint/2010/main" val="169698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8F0D-EF5A-9DF5-9D50-C29B6ECD13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1C8D1B-2027-84B5-1E94-CB63FABB240D}"/>
              </a:ext>
            </a:extLst>
          </p:cNvPr>
          <p:cNvSpPr>
            <a:spLocks noGrp="1"/>
          </p:cNvSpPr>
          <p:nvPr>
            <p:ph type="subTitle" idx="1"/>
          </p:nvPr>
        </p:nvSpPr>
        <p:spPr/>
        <p:txBody>
          <a:bodyPr/>
          <a:lstStyle/>
          <a:p>
            <a:endParaRPr lang="en-US"/>
          </a:p>
        </p:txBody>
      </p:sp>
      <p:pic>
        <p:nvPicPr>
          <p:cNvPr id="5" name="Picture 4" descr="A close up of a calendar&#10;&#10;Description automatically generated">
            <a:extLst>
              <a:ext uri="{FF2B5EF4-FFF2-40B4-BE49-F238E27FC236}">
                <a16:creationId xmlns:a16="http://schemas.microsoft.com/office/drawing/2014/main" id="{F565B325-0952-6018-D08A-9922E88AE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4FB95B-64E9-640D-053B-13F199888DB7}"/>
              </a:ext>
            </a:extLst>
          </p:cNvPr>
          <p:cNvSpPr txBox="1"/>
          <p:nvPr/>
        </p:nvSpPr>
        <p:spPr>
          <a:xfrm>
            <a:off x="4125685" y="5934541"/>
            <a:ext cx="3744686" cy="646331"/>
          </a:xfrm>
          <a:prstGeom prst="rect">
            <a:avLst/>
          </a:prstGeom>
          <a:solidFill>
            <a:schemeClr val="accent6"/>
          </a:solidFill>
        </p:spPr>
        <p:txBody>
          <a:bodyPr wrap="square" rtlCol="0">
            <a:spAutoFit/>
          </a:bodyPr>
          <a:lstStyle/>
          <a:p>
            <a:pPr algn="ctr"/>
            <a:r>
              <a:rPr lang="en-US" sz="3600" b="1">
                <a:latin typeface="Acumin Pro" panose="020B0604020202020204"/>
              </a:rPr>
              <a:t>April 27, 2024</a:t>
            </a:r>
          </a:p>
        </p:txBody>
      </p:sp>
    </p:spTree>
    <p:extLst>
      <p:ext uri="{BB962C8B-B14F-4D97-AF65-F5344CB8AC3E}">
        <p14:creationId xmlns:p14="http://schemas.microsoft.com/office/powerpoint/2010/main" val="2546749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B4640-73F7-8FE6-33B3-9C799B5CAC30}"/>
              </a:ext>
            </a:extLst>
          </p:cNvPr>
          <p:cNvPicPr>
            <a:picLocks noChangeAspect="1"/>
          </p:cNvPicPr>
          <p:nvPr/>
        </p:nvPicPr>
        <p:blipFill>
          <a:blip r:embed="rId2"/>
          <a:stretch>
            <a:fillRect/>
          </a:stretch>
        </p:blipFill>
        <p:spPr>
          <a:xfrm>
            <a:off x="978477" y="0"/>
            <a:ext cx="5117523" cy="6858000"/>
          </a:xfrm>
          <a:prstGeom prst="rect">
            <a:avLst/>
          </a:prstGeom>
        </p:spPr>
      </p:pic>
      <p:pic>
        <p:nvPicPr>
          <p:cNvPr id="5" name="Picture 4">
            <a:extLst>
              <a:ext uri="{FF2B5EF4-FFF2-40B4-BE49-F238E27FC236}">
                <a16:creationId xmlns:a16="http://schemas.microsoft.com/office/drawing/2014/main" id="{1304EAF2-C3D1-2EF8-5F30-04D9359833DF}"/>
              </a:ext>
            </a:extLst>
          </p:cNvPr>
          <p:cNvPicPr>
            <a:picLocks noChangeAspect="1"/>
          </p:cNvPicPr>
          <p:nvPr/>
        </p:nvPicPr>
        <p:blipFill>
          <a:blip r:embed="rId3"/>
          <a:stretch>
            <a:fillRect/>
          </a:stretch>
        </p:blipFill>
        <p:spPr>
          <a:xfrm>
            <a:off x="6428632" y="0"/>
            <a:ext cx="5079045" cy="6858000"/>
          </a:xfrm>
          <a:prstGeom prst="rect">
            <a:avLst/>
          </a:prstGeom>
        </p:spPr>
      </p:pic>
    </p:spTree>
    <p:extLst>
      <p:ext uri="{BB962C8B-B14F-4D97-AF65-F5344CB8AC3E}">
        <p14:creationId xmlns:p14="http://schemas.microsoft.com/office/powerpoint/2010/main" val="1085529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294D5-8940-4F23-DA75-AA6736DE2F0B}"/>
              </a:ext>
            </a:extLst>
          </p:cNvPr>
          <p:cNvPicPr>
            <a:picLocks noChangeAspect="1"/>
          </p:cNvPicPr>
          <p:nvPr/>
        </p:nvPicPr>
        <p:blipFill>
          <a:blip r:embed="rId2"/>
          <a:stretch>
            <a:fillRect/>
          </a:stretch>
        </p:blipFill>
        <p:spPr>
          <a:xfrm>
            <a:off x="1921120" y="109674"/>
            <a:ext cx="4268665" cy="288911"/>
          </a:xfrm>
          <a:prstGeom prst="rect">
            <a:avLst/>
          </a:prstGeom>
        </p:spPr>
      </p:pic>
      <p:pic>
        <p:nvPicPr>
          <p:cNvPr id="5" name="Picture 4">
            <a:extLst>
              <a:ext uri="{FF2B5EF4-FFF2-40B4-BE49-F238E27FC236}">
                <a16:creationId xmlns:a16="http://schemas.microsoft.com/office/drawing/2014/main" id="{56BEB561-78CA-1B00-C613-64937E8A191A}"/>
              </a:ext>
            </a:extLst>
          </p:cNvPr>
          <p:cNvPicPr>
            <a:picLocks noChangeAspect="1"/>
          </p:cNvPicPr>
          <p:nvPr/>
        </p:nvPicPr>
        <p:blipFill rotWithShape="1">
          <a:blip r:embed="rId3"/>
          <a:srcRect t="1077"/>
          <a:stretch/>
        </p:blipFill>
        <p:spPr>
          <a:xfrm>
            <a:off x="3928530" y="398585"/>
            <a:ext cx="4835946" cy="6459415"/>
          </a:xfrm>
          <a:prstGeom prst="rect">
            <a:avLst/>
          </a:prstGeom>
        </p:spPr>
      </p:pic>
    </p:spTree>
    <p:extLst>
      <p:ext uri="{BB962C8B-B14F-4D97-AF65-F5344CB8AC3E}">
        <p14:creationId xmlns:p14="http://schemas.microsoft.com/office/powerpoint/2010/main" val="32820150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602B0-EF62-15BF-F7A6-A842FDE4DAA0}"/>
              </a:ext>
            </a:extLst>
          </p:cNvPr>
          <p:cNvSpPr>
            <a:spLocks noGrp="1"/>
          </p:cNvSpPr>
          <p:nvPr>
            <p:ph idx="1"/>
          </p:nvPr>
        </p:nvSpPr>
        <p:spPr>
          <a:xfrm>
            <a:off x="932567" y="2500470"/>
            <a:ext cx="7607800" cy="2766427"/>
          </a:xfrm>
        </p:spPr>
        <p:txBody>
          <a:bodyPr vert="horz" lIns="91440" tIns="45720" rIns="91440" bIns="45720" rtlCol="0" anchor="t">
            <a:normAutofit/>
          </a:bodyPr>
          <a:lstStyle/>
          <a:p>
            <a:pPr>
              <a:spcBef>
                <a:spcPts val="0"/>
              </a:spcBef>
            </a:pPr>
            <a:r>
              <a:rPr lang="en-US" b="1">
                <a:solidFill>
                  <a:srgbClr val="00A0AF"/>
                </a:solidFill>
              </a:rPr>
              <a:t>Kelsey Spangle, MS, MPH, CPH</a:t>
            </a:r>
          </a:p>
          <a:p>
            <a:pPr>
              <a:spcBef>
                <a:spcPts val="0"/>
              </a:spcBef>
            </a:pPr>
            <a:r>
              <a:rPr lang="en-US"/>
              <a:t>Epidemiologist</a:t>
            </a:r>
            <a:endParaRPr lang="en-US">
              <a:cs typeface="Arial" panose="020B0604020202020204"/>
            </a:endParaRPr>
          </a:p>
          <a:p>
            <a:pPr>
              <a:spcBef>
                <a:spcPts val="0"/>
              </a:spcBef>
            </a:pPr>
            <a:r>
              <a:rPr lang="en-US"/>
              <a:t>Kelsey.Spangle@FLhealth.gov </a:t>
            </a:r>
            <a:endParaRPr lang="en-US">
              <a:cs typeface="Arial" panose="020B0604020202020204"/>
            </a:endParaRPr>
          </a:p>
          <a:p>
            <a:pPr>
              <a:spcBef>
                <a:spcPts val="0"/>
              </a:spcBef>
            </a:pPr>
            <a:r>
              <a:rPr lang="en-US"/>
              <a:t>904-253-1859 </a:t>
            </a:r>
            <a:endParaRPr lang="en-US">
              <a:cs typeface="Arial" panose="020B0604020202020204"/>
            </a:endParaRPr>
          </a:p>
          <a:p>
            <a:pPr>
              <a:spcBef>
                <a:spcPts val="0"/>
              </a:spcBef>
            </a:pPr>
            <a:endParaRPr lang="en-US">
              <a:cs typeface="Arial" panose="020B0604020202020204"/>
            </a:endParaRPr>
          </a:p>
        </p:txBody>
      </p:sp>
      <p:sp>
        <p:nvSpPr>
          <p:cNvPr id="3" name="Title 2">
            <a:extLst>
              <a:ext uri="{FF2B5EF4-FFF2-40B4-BE49-F238E27FC236}">
                <a16:creationId xmlns:a16="http://schemas.microsoft.com/office/drawing/2014/main" id="{818711CA-4886-A901-3495-A257D84445CD}"/>
              </a:ext>
            </a:extLst>
          </p:cNvPr>
          <p:cNvSpPr>
            <a:spLocks noGrp="1"/>
          </p:cNvSpPr>
          <p:nvPr>
            <p:ph type="title"/>
          </p:nvPr>
        </p:nvSpPr>
        <p:spPr/>
        <p:txBody>
          <a:bodyPr/>
          <a:lstStyle/>
          <a:p>
            <a:r>
              <a:rPr lang="en-US"/>
              <a:t>Contact Information</a:t>
            </a:r>
          </a:p>
        </p:txBody>
      </p:sp>
    </p:spTree>
    <p:extLst>
      <p:ext uri="{BB962C8B-B14F-4D97-AF65-F5344CB8AC3E}">
        <p14:creationId xmlns:p14="http://schemas.microsoft.com/office/powerpoint/2010/main" val="3582158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100" b="0" i="0" u="none" strike="noStrike" kern="1200" cap="none" spc="0" normalizeH="0" baseline="0" noProof="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a:t>Kathleen Roberts</a:t>
            </a:r>
          </a:p>
          <a:p>
            <a:pPr marL="0" indent="0">
              <a:buFont typeface="Arial" panose="020B0604020202020204" pitchFamily="34" charset="0"/>
              <a:buNone/>
            </a:pPr>
            <a:r>
              <a:rPr lang="en-US" sz="2400">
                <a:solidFill>
                  <a:schemeClr val="tx2"/>
                </a:solidFill>
                <a:hlinkClick r:id="rId4">
                  <a:extLst>
                    <a:ext uri="{A12FA001-AC4F-418D-AE19-62706E023703}">
                      <ahyp:hlinkClr xmlns:ahyp="http://schemas.microsoft.com/office/drawing/2018/hyperlinkcolor" val="tx"/>
                    </a:ext>
                  </a:extLst>
                </a:hlinkClick>
              </a:rPr>
              <a:t>KRoberts@ccafl.org</a:t>
            </a:r>
            <a:endParaRPr lang="en-US" sz="240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44" name="Group 36">
            <a:extLst>
              <a:ext uri="{FF2B5EF4-FFF2-40B4-BE49-F238E27FC236}">
                <a16:creationId xmlns:a16="http://schemas.microsoft.com/office/drawing/2014/main" id="{F69468D8-84B8-4EC5-9FCD-88B9052DAF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1765" y="0"/>
            <a:ext cx="10950698" cy="6858000"/>
            <a:chOff x="591765" y="0"/>
            <a:chExt cx="10950698" cy="6858000"/>
          </a:xfrm>
        </p:grpSpPr>
        <p:sp>
          <p:nvSpPr>
            <p:cNvPr id="38" name="Freeform: Shape 37">
              <a:extLst>
                <a:ext uri="{FF2B5EF4-FFF2-40B4-BE49-F238E27FC236}">
                  <a16:creationId xmlns:a16="http://schemas.microsoft.com/office/drawing/2014/main" id="{14501680-01C0-4AA7-82C9-6CD7B40EA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4" y="0"/>
              <a:ext cx="10399454"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9" name="Freeform: Shape 38">
              <a:extLst>
                <a:ext uri="{FF2B5EF4-FFF2-40B4-BE49-F238E27FC236}">
                  <a16:creationId xmlns:a16="http://schemas.microsoft.com/office/drawing/2014/main" id="{B836CB43-9990-4E33-8206-A75DCF0F3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52814" y="0"/>
              <a:ext cx="2778659"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A30DF6B9-6C30-405B-B75A-3551C9386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46711" y="0"/>
              <a:ext cx="2664398"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E0F2F180-9CC6-4FFD-8324-D99B5EC11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91765" y="0"/>
              <a:ext cx="2590095"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53E2FB27-6FA4-4C9E-AB14-75C612307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86345" y="0"/>
              <a:ext cx="2556118"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10" name="TextBox 9">
            <a:extLst>
              <a:ext uri="{FF2B5EF4-FFF2-40B4-BE49-F238E27FC236}">
                <a16:creationId xmlns:a16="http://schemas.microsoft.com/office/drawing/2014/main" id="{67CCC01C-2667-622A-B7D3-17A88D4A1DA0}"/>
              </a:ext>
            </a:extLst>
          </p:cNvPr>
          <p:cNvSpPr txBox="1"/>
          <p:nvPr/>
        </p:nvSpPr>
        <p:spPr>
          <a:xfrm>
            <a:off x="2670372" y="4363655"/>
            <a:ext cx="7366257" cy="2187615"/>
          </a:xfrm>
          <a:prstGeom prst="rect">
            <a:avLst/>
          </a:prstGeom>
        </p:spPr>
        <p:txBody>
          <a:bodyPr vert="horz" lIns="91440" tIns="45720" rIns="91440" bIns="45720" rtlCol="0" anchor="b">
            <a:normAutofit fontScale="70000" lnSpcReduction="20000"/>
          </a:bodyPr>
          <a:lstStyle>
            <a:defPPr>
              <a:defRPr lang="en-US"/>
            </a:defPPr>
            <a:lvl1pPr>
              <a:lnSpc>
                <a:spcPct val="90000"/>
              </a:lnSpc>
              <a:spcBef>
                <a:spcPct val="0"/>
              </a:spcBef>
              <a:buNone/>
              <a:defRPr sz="4400">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900" b="0" i="0" u="none" strike="noStrike" kern="1200" cap="none" spc="0" normalizeH="0" baseline="0" noProof="0">
                <a:ln>
                  <a:noFill/>
                </a:ln>
                <a:solidFill>
                  <a:srgbClr val="1B4971"/>
                </a:solidFill>
                <a:effectLst/>
                <a:uLnTx/>
                <a:uFillTx/>
                <a:latin typeface="Merriweather"/>
                <a:ea typeface="+mj-ea"/>
                <a:cs typeface="+mj-cs"/>
              </a:rPr>
              <a:t>Thank You For Attending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900" b="0" i="0" u="none" strike="noStrike" kern="1200" cap="none" spc="0" normalizeH="0" baseline="0" noProof="0">
              <a:ln>
                <a:noFill/>
              </a:ln>
              <a:solidFill>
                <a:srgbClr val="1B4971"/>
              </a:solidFill>
              <a:effectLst/>
              <a:uLnTx/>
              <a:uFillTx/>
              <a:latin typeface="Merriweather"/>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900" b="0" i="0" u="none" strike="noStrike" kern="1200" cap="none" spc="0" normalizeH="0" baseline="0" noProof="0">
                <a:ln>
                  <a:noFill/>
                </a:ln>
                <a:solidFill>
                  <a:srgbClr val="1B4971"/>
                </a:solidFill>
                <a:effectLst/>
                <a:uLnTx/>
                <a:uFillTx/>
                <a:latin typeface="Merriweather"/>
                <a:ea typeface="+mj-ea"/>
                <a:cs typeface="+mj-cs"/>
              </a:rPr>
              <a:t>      Coalition Meeting 2024							</a:t>
            </a:r>
            <a:r>
              <a:rPr kumimoji="0" lang="en-US" sz="3000" b="0" i="0" u="none" strike="noStrike" kern="1200" cap="none" spc="0" normalizeH="0" baseline="0" noProof="0">
                <a:ln>
                  <a:noFill/>
                </a:ln>
                <a:solidFill>
                  <a:srgbClr val="1B4971"/>
                </a:solidFill>
                <a:effectLst/>
                <a:uLnTx/>
                <a:uFillTx/>
                <a:latin typeface="Merriweather"/>
                <a:ea typeface="+mj-ea"/>
                <a:cs typeface="+mj-cs"/>
              </a:rPr>
              <a:t>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000" b="0" i="0" u="none" strike="noStrike" kern="1200" cap="none" spc="0" normalizeH="0" baseline="0" noProof="0">
              <a:ln>
                <a:noFill/>
              </a:ln>
              <a:solidFill>
                <a:srgbClr val="1B4971"/>
              </a:solidFill>
              <a:effectLst/>
              <a:uLnTx/>
              <a:uFillTx/>
              <a:latin typeface="Merriweather"/>
              <a:ea typeface="+mj-ea"/>
              <a:cs typeface="+mj-cs"/>
            </a:endParaRPr>
          </a:p>
        </p:txBody>
      </p:sp>
      <p:pic>
        <p:nvPicPr>
          <p:cNvPr id="8" name="Picture 7" descr="A flag with stars and stripes&#10;&#10;Description automatically generated">
            <a:extLst>
              <a:ext uri="{FF2B5EF4-FFF2-40B4-BE49-F238E27FC236}">
                <a16:creationId xmlns:a16="http://schemas.microsoft.com/office/drawing/2014/main" id="{47512852-30C8-6972-25FF-E4B56034E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961" y="781910"/>
            <a:ext cx="2615376" cy="2946903"/>
          </a:xfrm>
          <a:prstGeom prst="rect">
            <a:avLst/>
          </a:prstGeom>
        </p:spPr>
      </p:pic>
      <p:pic>
        <p:nvPicPr>
          <p:cNvPr id="4" name="Graphic 1">
            <a:extLst>
              <a:ext uri="{FF2B5EF4-FFF2-40B4-BE49-F238E27FC236}">
                <a16:creationId xmlns:a16="http://schemas.microsoft.com/office/drawing/2014/main" id="{5E7AE099-9C10-B299-B61E-0734A5F12C1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2428"/>
          <a:stretch/>
        </p:blipFill>
        <p:spPr>
          <a:xfrm>
            <a:off x="6285389" y="1000125"/>
            <a:ext cx="2834435" cy="2728688"/>
          </a:xfrm>
          <a:prstGeom prst="rect">
            <a:avLst/>
          </a:prstGeom>
        </p:spPr>
      </p:pic>
    </p:spTree>
    <p:extLst>
      <p:ext uri="{BB962C8B-B14F-4D97-AF65-F5344CB8AC3E}">
        <p14:creationId xmlns:p14="http://schemas.microsoft.com/office/powerpoint/2010/main" val="28873608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5_Office Theme">
  <a:themeElements>
    <a:clrScheme name="Custom 3">
      <a:dk1>
        <a:srgbClr val="325379"/>
      </a:dk1>
      <a:lt1>
        <a:srgbClr val="FFFFFF"/>
      </a:lt1>
      <a:dk2>
        <a:srgbClr val="76ADC1"/>
      </a:dk2>
      <a:lt2>
        <a:srgbClr val="E7E6E6"/>
      </a:lt2>
      <a:accent1>
        <a:srgbClr val="F3C108"/>
      </a:accent1>
      <a:accent2>
        <a:srgbClr val="BBBBCE"/>
      </a:accent2>
      <a:accent3>
        <a:srgbClr val="488286"/>
      </a:accent3>
      <a:accent4>
        <a:srgbClr val="BFCDE0"/>
      </a:accent4>
      <a:accent5>
        <a:srgbClr val="5D5D80"/>
      </a:accent5>
      <a:accent6>
        <a:srgbClr val="BCD3DE"/>
      </a:accent6>
      <a:hlink>
        <a:srgbClr val="3C596C"/>
      </a:hlink>
      <a:folHlink>
        <a:srgbClr val="4882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FDOH COLORS">
      <a:dk1>
        <a:srgbClr val="000000"/>
      </a:dk1>
      <a:lt1>
        <a:srgbClr val="FFFFFF"/>
      </a:lt1>
      <a:dk2>
        <a:srgbClr val="6D6E71"/>
      </a:dk2>
      <a:lt2>
        <a:srgbClr val="E7E6E6"/>
      </a:lt2>
      <a:accent1>
        <a:srgbClr val="00A0AF"/>
      </a:accent1>
      <a:accent2>
        <a:srgbClr val="F78E1E"/>
      </a:accent2>
      <a:accent3>
        <a:srgbClr val="FFDD00"/>
      </a:accent3>
      <a:accent4>
        <a:srgbClr val="FFF797"/>
      </a:accent4>
      <a:accent5>
        <a:srgbClr val="7ED0E0"/>
      </a:accent5>
      <a:accent6>
        <a:srgbClr val="FFFFFF"/>
      </a:accent6>
      <a:hlink>
        <a:srgbClr val="0563C1"/>
      </a:hlink>
      <a:folHlink>
        <a:srgbClr val="314F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ppt/theme/theme9.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7" ma:contentTypeDescription="Create a new document." ma:contentTypeScope="" ma:versionID="8c1b70893f1b0b6ecdf2e72fb221d751">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2d333573812be801680758ecab43fb2d"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88c4c9b-7dba-4821-b87f-3c90f2716426" xsi:nil="true"/>
    <SharedWithUsers xmlns="c47f6a8f-2645-48f5-81b9-f14189acc4a8">
      <UserInfo>
        <DisplayName>Nancy Castillo</DisplayName>
        <AccountId>15</AccountId>
        <AccountType/>
      </UserInfo>
      <UserInfo>
        <DisplayName>Laura Holley</DisplayName>
        <AccountId>73</AccountId>
        <AccountType/>
      </UserInfo>
      <UserInfo>
        <DisplayName>Elizabeth Nettles</DisplayName>
        <AccountId>32</AccountId>
        <AccountType/>
      </UserInfo>
      <UserInfo>
        <DisplayName>Libby Thompson</DisplayName>
        <AccountId>93</AccountId>
        <AccountType/>
      </UserInfo>
      <UserInfo>
        <DisplayName>Savannah Rodgers</DisplayName>
        <AccountId>79</AccountId>
        <AccountType/>
      </UserInfo>
      <UserInfo>
        <DisplayName>Kimberly Boykin</DisplayName>
        <AccountId>51</AccountId>
        <AccountType/>
      </UserInfo>
      <UserInfo>
        <DisplayName>Kathleen Roberts</DisplayName>
        <AccountId>9</AccountId>
        <AccountType/>
      </UserInfo>
      <UserInfo>
        <DisplayName>John Turton</DisplayName>
        <AccountId>81</AccountId>
        <AccountType/>
      </UserInfo>
    </SharedWithUsers>
    <lcf76f155ced4ddcb4097134ff3c332f xmlns="b88c4c9b-7dba-4821-b87f-3c90f2716426">
      <Terms xmlns="http://schemas.microsoft.com/office/infopath/2007/PartnerControls"/>
    </lcf76f155ced4ddcb4097134ff3c332f>
    <TaxCatchAll xmlns="c47f6a8f-2645-48f5-81b9-f14189acc4a8" xsi:nil="true"/>
  </documentManagement>
</p:properties>
</file>

<file path=customXml/itemProps1.xml><?xml version="1.0" encoding="utf-8"?>
<ds:datastoreItem xmlns:ds="http://schemas.openxmlformats.org/officeDocument/2006/customXml" ds:itemID="{22E0D708-B6DD-4F44-8BC2-C06988570E7C}"/>
</file>

<file path=customXml/itemProps2.xml><?xml version="1.0" encoding="utf-8"?>
<ds:datastoreItem xmlns:ds="http://schemas.openxmlformats.org/officeDocument/2006/customXml" ds:itemID="{7A291B11-9AF7-4488-BC42-327BD3E51923}"/>
</file>

<file path=customXml/itemProps3.xml><?xml version="1.0" encoding="utf-8"?>
<ds:datastoreItem xmlns:ds="http://schemas.openxmlformats.org/officeDocument/2006/customXml" ds:itemID="{623C337D-66B5-4D04-9AF5-F6BBDA4C267D}"/>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84</Slides>
  <Notes>16</Notes>
  <HiddenSlides>0</HiddenSlides>
  <ScaleCrop>false</ScaleCrop>
  <HeadingPairs>
    <vt:vector size="4" baseType="variant">
      <vt:variant>
        <vt:lpstr>Theme</vt:lpstr>
      </vt:variant>
      <vt:variant>
        <vt:i4>9</vt:i4>
      </vt:variant>
      <vt:variant>
        <vt:lpstr>Slide Titles</vt:lpstr>
      </vt:variant>
      <vt:variant>
        <vt:i4>84</vt:i4>
      </vt:variant>
    </vt:vector>
  </HeadingPairs>
  <TitlesOfParts>
    <vt:vector size="93" baseType="lpstr">
      <vt:lpstr>Facet</vt:lpstr>
      <vt:lpstr>BrushVTI</vt:lpstr>
      <vt:lpstr>Ocean 16x9</vt:lpstr>
      <vt:lpstr>3_Office Theme</vt:lpstr>
      <vt:lpstr>Frame</vt:lpstr>
      <vt:lpstr>5_Office Theme</vt:lpstr>
      <vt:lpstr>Office Theme</vt:lpstr>
      <vt:lpstr>2_Office Theme</vt:lpstr>
      <vt:lpstr>Retrospect</vt:lpstr>
      <vt:lpstr>Duval DEN</vt:lpstr>
      <vt:lpstr>Today’s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Bringing Attention to the  Youth’s Voice</vt:lpstr>
      <vt:lpstr>PowerPoint Presentation</vt:lpstr>
      <vt:lpstr>PowerPoint Presentation</vt:lpstr>
      <vt:lpstr>District 4: Jan 1, 2024 – Feb 28, 2024</vt:lpstr>
      <vt:lpstr> Emerging Threat:  Psychedelic Mushroom </vt:lpstr>
      <vt:lpstr>Emerging Threats: Medetomidine</vt:lpstr>
      <vt:lpstr>Emerging Threats: Cocaethylene</vt:lpstr>
      <vt:lpstr>Laura Viafora Ray - JFRD</vt:lpstr>
      <vt:lpstr>Overdose Data Surveillance &amp; Trends in Jacksonville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Bystander Narcan Use Prior to Arrival (PTA) of JFRD</vt:lpstr>
      <vt:lpstr>Contact Me</vt:lpstr>
      <vt:lpstr>COJ Opioid Abatement Program Update</vt:lpstr>
      <vt:lpstr>PowerPoint Presentation</vt:lpstr>
      <vt:lpstr>COJ Opioid Abatement Program Update</vt:lpstr>
      <vt:lpstr>Opioid Abatement Program Staff</vt:lpstr>
      <vt:lpstr>PowerPoint Presentation</vt:lpstr>
      <vt:lpstr>Florida Department of Health</vt:lpstr>
      <vt:lpstr>Presenter</vt:lpstr>
      <vt:lpstr>Emergency Department Visits by Drug Type Duval County, January - December 2023</vt:lpstr>
      <vt:lpstr>Contact Information</vt:lpstr>
      <vt:lpstr>PowerPoint Presentation</vt:lpstr>
      <vt:lpstr>Clay County Fire Rescue Overdose Data</vt:lpstr>
      <vt:lpstr>PowerPoint Presentation</vt:lpstr>
      <vt:lpstr>Monthly Incidents by Zip Code </vt:lpstr>
      <vt:lpstr>Incidents with Narcan Administrations by Zip Code</vt:lpstr>
      <vt:lpstr>PowerPoint Presentation</vt:lpstr>
      <vt:lpstr>Other Related Data</vt:lpstr>
      <vt:lpstr>January 2024</vt:lpstr>
      <vt:lpstr>Narcan Distribution Data FY2</vt:lpstr>
      <vt:lpstr>Contact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revision>66</cp:revision>
  <dcterms:created xsi:type="dcterms:W3CDTF">2021-05-26T13:40:08Z</dcterms:created>
  <dcterms:modified xsi:type="dcterms:W3CDTF">2024-02-28T15:15:53Z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y fmtid="{D5CDD505-2E9C-101B-9397-08002B2CF9AE}" pid="4" name="Order">
    <vt:lpwstr>2959400.00000000</vt:lpwstr>
  </property>
  <property fmtid="{D5CDD505-2E9C-101B-9397-08002B2CF9AE}" pid="5" name="ContentTypeId">
    <vt:lpwstr>0x0101001EB9C7DD88DE7A47B2514608F884E17D</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_ExtendedDescription">
    <vt:lpwstr/>
  </property>
  <property fmtid="{D5CDD505-2E9C-101B-9397-08002B2CF9AE}" pid="10" name="TriggerFlowInfo">
    <vt:lpwstr/>
  </property>
</Properties>
</file>