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764" r:id="rId4"/>
    <p:sldMasterId id="2147483778" r:id="rId5"/>
    <p:sldMasterId id="2147483791" r:id="rId6"/>
    <p:sldMasterId id="2147483807" r:id="rId7"/>
    <p:sldMasterId id="2147483828" r:id="rId8"/>
  </p:sldMasterIdLst>
  <p:notesMasterIdLst>
    <p:notesMasterId r:id="rId49"/>
  </p:notesMasterIdLst>
  <p:sldIdLst>
    <p:sldId id="735" r:id="rId9"/>
    <p:sldId id="527" r:id="rId10"/>
    <p:sldId id="3480" r:id="rId11"/>
    <p:sldId id="3481" r:id="rId12"/>
    <p:sldId id="3482" r:id="rId13"/>
    <p:sldId id="3483" r:id="rId14"/>
    <p:sldId id="3491" r:id="rId15"/>
    <p:sldId id="3484" r:id="rId16"/>
    <p:sldId id="3485" r:id="rId17"/>
    <p:sldId id="1035" r:id="rId18"/>
    <p:sldId id="3486" r:id="rId19"/>
    <p:sldId id="926" r:id="rId20"/>
    <p:sldId id="977" r:id="rId21"/>
    <p:sldId id="976" r:id="rId22"/>
    <p:sldId id="3487" r:id="rId23"/>
    <p:sldId id="3490" r:id="rId24"/>
    <p:sldId id="3489" r:id="rId25"/>
    <p:sldId id="3477" r:id="rId26"/>
    <p:sldId id="3478" r:id="rId27"/>
    <p:sldId id="3475" r:id="rId28"/>
    <p:sldId id="3476" r:id="rId29"/>
    <p:sldId id="997" r:id="rId30"/>
    <p:sldId id="995" r:id="rId31"/>
    <p:sldId id="996" r:id="rId32"/>
    <p:sldId id="637" r:id="rId33"/>
    <p:sldId id="333" r:id="rId34"/>
    <p:sldId id="276" r:id="rId35"/>
    <p:sldId id="279" r:id="rId36"/>
    <p:sldId id="346" r:id="rId37"/>
    <p:sldId id="352" r:id="rId38"/>
    <p:sldId id="353" r:id="rId39"/>
    <p:sldId id="351" r:id="rId40"/>
    <p:sldId id="256" r:id="rId41"/>
    <p:sldId id="350" r:id="rId42"/>
    <p:sldId id="261" r:id="rId43"/>
    <p:sldId id="321" r:id="rId44"/>
    <p:sldId id="271" r:id="rId45"/>
    <p:sldId id="3455" r:id="rId46"/>
    <p:sldId id="3488" r:id="rId47"/>
    <p:sldId id="305"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B69B7-A33B-4A35-B4A8-E3668C001D0C}" v="178" dt="2023-04-27T18:03:44.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648" autoAdjust="0"/>
  </p:normalViewPr>
  <p:slideViewPr>
    <p:cSldViewPr snapToGrid="0">
      <p:cViewPr varScale="1">
        <p:scale>
          <a:sx n="75" d="100"/>
          <a:sy n="75" d="100"/>
        </p:scale>
        <p:origin x="90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ustomXml" Target="../customXml/item2.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Roberts" userId="7c8317de-eecb-4eb8-975c-c2035dc2ed42" providerId="ADAL" clId="{A96B69B7-A33B-4A35-B4A8-E3668C001D0C}"/>
    <pc:docChg chg="undo custSel addSld delSld modSld sldOrd">
      <pc:chgData name="Kathleen Roberts" userId="7c8317de-eecb-4eb8-975c-c2035dc2ed42" providerId="ADAL" clId="{A96B69B7-A33B-4A35-B4A8-E3668C001D0C}" dt="2023-04-27T18:03:44.174" v="2060"/>
      <pc:docMkLst>
        <pc:docMk/>
      </pc:docMkLst>
      <pc:sldChg chg="del">
        <pc:chgData name="Kathleen Roberts" userId="7c8317de-eecb-4eb8-975c-c2035dc2ed42" providerId="ADAL" clId="{A96B69B7-A33B-4A35-B4A8-E3668C001D0C}" dt="2023-04-25T23:09:36.066" v="555" actId="47"/>
        <pc:sldMkLst>
          <pc:docMk/>
          <pc:sldMk cId="429596668" sldId="256"/>
        </pc:sldMkLst>
      </pc:sldChg>
      <pc:sldChg chg="del">
        <pc:chgData name="Kathleen Roberts" userId="7c8317de-eecb-4eb8-975c-c2035dc2ed42" providerId="ADAL" clId="{A96B69B7-A33B-4A35-B4A8-E3668C001D0C}" dt="2023-04-25T23:09:36.066" v="555" actId="47"/>
        <pc:sldMkLst>
          <pc:docMk/>
          <pc:sldMk cId="968053127" sldId="261"/>
        </pc:sldMkLst>
      </pc:sldChg>
      <pc:sldChg chg="del">
        <pc:chgData name="Kathleen Roberts" userId="7c8317de-eecb-4eb8-975c-c2035dc2ed42" providerId="ADAL" clId="{A96B69B7-A33B-4A35-B4A8-E3668C001D0C}" dt="2023-04-25T23:09:36.066" v="555" actId="47"/>
        <pc:sldMkLst>
          <pc:docMk/>
          <pc:sldMk cId="684363905" sldId="271"/>
        </pc:sldMkLst>
      </pc:sldChg>
      <pc:sldChg chg="del">
        <pc:chgData name="Kathleen Roberts" userId="7c8317de-eecb-4eb8-975c-c2035dc2ed42" providerId="ADAL" clId="{A96B69B7-A33B-4A35-B4A8-E3668C001D0C}" dt="2023-04-25T23:09:36.066" v="555" actId="47"/>
        <pc:sldMkLst>
          <pc:docMk/>
          <pc:sldMk cId="52614698" sldId="276"/>
        </pc:sldMkLst>
      </pc:sldChg>
      <pc:sldChg chg="del">
        <pc:chgData name="Kathleen Roberts" userId="7c8317de-eecb-4eb8-975c-c2035dc2ed42" providerId="ADAL" clId="{A96B69B7-A33B-4A35-B4A8-E3668C001D0C}" dt="2023-04-25T23:09:36.066" v="555" actId="47"/>
        <pc:sldMkLst>
          <pc:docMk/>
          <pc:sldMk cId="151239923" sldId="279"/>
        </pc:sldMkLst>
      </pc:sldChg>
      <pc:sldChg chg="del">
        <pc:chgData name="Kathleen Roberts" userId="7c8317de-eecb-4eb8-975c-c2035dc2ed42" providerId="ADAL" clId="{A96B69B7-A33B-4A35-B4A8-E3668C001D0C}" dt="2023-04-26T01:56:56.195" v="877" actId="47"/>
        <pc:sldMkLst>
          <pc:docMk/>
          <pc:sldMk cId="1869792836" sldId="280"/>
        </pc:sldMkLst>
      </pc:sldChg>
      <pc:sldChg chg="addSp delSp modSp mod">
        <pc:chgData name="Kathleen Roberts" userId="7c8317de-eecb-4eb8-975c-c2035dc2ed42" providerId="ADAL" clId="{A96B69B7-A33B-4A35-B4A8-E3668C001D0C}" dt="2023-04-26T01:56:53.890" v="876" actId="1076"/>
        <pc:sldMkLst>
          <pc:docMk/>
          <pc:sldMk cId="339210886" sldId="305"/>
        </pc:sldMkLst>
        <pc:spChg chg="mod">
          <ac:chgData name="Kathleen Roberts" userId="7c8317de-eecb-4eb8-975c-c2035dc2ed42" providerId="ADAL" clId="{A96B69B7-A33B-4A35-B4A8-E3668C001D0C}" dt="2023-04-26T01:56:53.890" v="876" actId="1076"/>
          <ac:spMkLst>
            <pc:docMk/>
            <pc:sldMk cId="339210886" sldId="305"/>
            <ac:spMk id="4" creationId="{00000000-0000-0000-0000-000000000000}"/>
          </ac:spMkLst>
        </pc:spChg>
        <pc:spChg chg="add mod">
          <ac:chgData name="Kathleen Roberts" userId="7c8317de-eecb-4eb8-975c-c2035dc2ed42" providerId="ADAL" clId="{A96B69B7-A33B-4A35-B4A8-E3668C001D0C}" dt="2023-04-26T01:56:48.664" v="875" actId="20577"/>
          <ac:spMkLst>
            <pc:docMk/>
            <pc:sldMk cId="339210886" sldId="305"/>
            <ac:spMk id="5" creationId="{A77CB8AC-C3BC-5535-F63B-F8B72ADDC134}"/>
          </ac:spMkLst>
        </pc:spChg>
        <pc:spChg chg="add mod">
          <ac:chgData name="Kathleen Roberts" userId="7c8317de-eecb-4eb8-975c-c2035dc2ed42" providerId="ADAL" clId="{A96B69B7-A33B-4A35-B4A8-E3668C001D0C}" dt="2023-04-26T01:56:34.834" v="864" actId="1076"/>
          <ac:spMkLst>
            <pc:docMk/>
            <pc:sldMk cId="339210886" sldId="305"/>
            <ac:spMk id="8" creationId="{7B8712E3-5465-F19A-8C8F-227E279ABEDF}"/>
          </ac:spMkLst>
        </pc:spChg>
        <pc:picChg chg="mod">
          <ac:chgData name="Kathleen Roberts" userId="7c8317de-eecb-4eb8-975c-c2035dc2ed42" providerId="ADAL" clId="{A96B69B7-A33B-4A35-B4A8-E3668C001D0C}" dt="2023-04-26T01:56:39.798" v="866" actId="1076"/>
          <ac:picMkLst>
            <pc:docMk/>
            <pc:sldMk cId="339210886" sldId="305"/>
            <ac:picMk id="3" creationId="{85FAD2CF-43DA-F539-ECFC-0D5CC7AE0928}"/>
          </ac:picMkLst>
        </pc:picChg>
        <pc:picChg chg="mod">
          <ac:chgData name="Kathleen Roberts" userId="7c8317de-eecb-4eb8-975c-c2035dc2ed42" providerId="ADAL" clId="{A96B69B7-A33B-4A35-B4A8-E3668C001D0C}" dt="2023-04-26T01:56:41.694" v="867" actId="1076"/>
          <ac:picMkLst>
            <pc:docMk/>
            <pc:sldMk cId="339210886" sldId="305"/>
            <ac:picMk id="7" creationId="{921AC204-D144-5F17-B5BD-162D9CED9DAD}"/>
          </ac:picMkLst>
        </pc:picChg>
        <pc:picChg chg="del">
          <ac:chgData name="Kathleen Roberts" userId="7c8317de-eecb-4eb8-975c-c2035dc2ed42" providerId="ADAL" clId="{A96B69B7-A33B-4A35-B4A8-E3668C001D0C}" dt="2023-04-26T01:56:02.391" v="857" actId="478"/>
          <ac:picMkLst>
            <pc:docMk/>
            <pc:sldMk cId="339210886" sldId="305"/>
            <ac:picMk id="3074" creationId="{B7CE5BEA-5D9B-BD09-20F9-03D81D208753}"/>
          </ac:picMkLst>
        </pc:picChg>
      </pc:sldChg>
      <pc:sldChg chg="del">
        <pc:chgData name="Kathleen Roberts" userId="7c8317de-eecb-4eb8-975c-c2035dc2ed42" providerId="ADAL" clId="{A96B69B7-A33B-4A35-B4A8-E3668C001D0C}" dt="2023-04-25T23:09:36.066" v="555" actId="47"/>
        <pc:sldMkLst>
          <pc:docMk/>
          <pc:sldMk cId="1930723061" sldId="321"/>
        </pc:sldMkLst>
      </pc:sldChg>
      <pc:sldChg chg="del">
        <pc:chgData name="Kathleen Roberts" userId="7c8317de-eecb-4eb8-975c-c2035dc2ed42" providerId="ADAL" clId="{A96B69B7-A33B-4A35-B4A8-E3668C001D0C}" dt="2023-04-25T23:09:36.066" v="555" actId="47"/>
        <pc:sldMkLst>
          <pc:docMk/>
          <pc:sldMk cId="4286484665" sldId="333"/>
        </pc:sldMkLst>
      </pc:sldChg>
      <pc:sldChg chg="del">
        <pc:chgData name="Kathleen Roberts" userId="7c8317de-eecb-4eb8-975c-c2035dc2ed42" providerId="ADAL" clId="{A96B69B7-A33B-4A35-B4A8-E3668C001D0C}" dt="2023-04-25T23:09:36.066" v="555" actId="47"/>
        <pc:sldMkLst>
          <pc:docMk/>
          <pc:sldMk cId="2642117461" sldId="346"/>
        </pc:sldMkLst>
      </pc:sldChg>
      <pc:sldChg chg="del">
        <pc:chgData name="Kathleen Roberts" userId="7c8317de-eecb-4eb8-975c-c2035dc2ed42" providerId="ADAL" clId="{A96B69B7-A33B-4A35-B4A8-E3668C001D0C}" dt="2023-04-25T23:09:36.066" v="555" actId="47"/>
        <pc:sldMkLst>
          <pc:docMk/>
          <pc:sldMk cId="92414085" sldId="347"/>
        </pc:sldMkLst>
      </pc:sldChg>
      <pc:sldChg chg="del">
        <pc:chgData name="Kathleen Roberts" userId="7c8317de-eecb-4eb8-975c-c2035dc2ed42" providerId="ADAL" clId="{A96B69B7-A33B-4A35-B4A8-E3668C001D0C}" dt="2023-04-25T23:09:36.066" v="555" actId="47"/>
        <pc:sldMkLst>
          <pc:docMk/>
          <pc:sldMk cId="1111013134" sldId="348"/>
        </pc:sldMkLst>
      </pc:sldChg>
      <pc:sldChg chg="del">
        <pc:chgData name="Kathleen Roberts" userId="7c8317de-eecb-4eb8-975c-c2035dc2ed42" providerId="ADAL" clId="{A96B69B7-A33B-4A35-B4A8-E3668C001D0C}" dt="2023-04-25T23:09:36.066" v="555" actId="47"/>
        <pc:sldMkLst>
          <pc:docMk/>
          <pc:sldMk cId="495335483" sldId="349"/>
        </pc:sldMkLst>
      </pc:sldChg>
      <pc:sldChg chg="del">
        <pc:chgData name="Kathleen Roberts" userId="7c8317de-eecb-4eb8-975c-c2035dc2ed42" providerId="ADAL" clId="{A96B69B7-A33B-4A35-B4A8-E3668C001D0C}" dt="2023-04-25T23:09:36.066" v="555" actId="47"/>
        <pc:sldMkLst>
          <pc:docMk/>
          <pc:sldMk cId="1885988852" sldId="350"/>
        </pc:sldMkLst>
      </pc:sldChg>
      <pc:sldChg chg="del">
        <pc:chgData name="Kathleen Roberts" userId="7c8317de-eecb-4eb8-975c-c2035dc2ed42" providerId="ADAL" clId="{A96B69B7-A33B-4A35-B4A8-E3668C001D0C}" dt="2023-04-25T23:09:36.066" v="555" actId="47"/>
        <pc:sldMkLst>
          <pc:docMk/>
          <pc:sldMk cId="4115728346" sldId="351"/>
        </pc:sldMkLst>
      </pc:sldChg>
      <pc:sldChg chg="del">
        <pc:chgData name="Kathleen Roberts" userId="7c8317de-eecb-4eb8-975c-c2035dc2ed42" providerId="ADAL" clId="{A96B69B7-A33B-4A35-B4A8-E3668C001D0C}" dt="2023-04-25T23:09:36.066" v="555" actId="47"/>
        <pc:sldMkLst>
          <pc:docMk/>
          <pc:sldMk cId="1117261023" sldId="353"/>
        </pc:sldMkLst>
      </pc:sldChg>
      <pc:sldChg chg="del">
        <pc:chgData name="Kathleen Roberts" userId="7c8317de-eecb-4eb8-975c-c2035dc2ed42" providerId="ADAL" clId="{A96B69B7-A33B-4A35-B4A8-E3668C001D0C}" dt="2023-04-25T23:09:36.066" v="555" actId="47"/>
        <pc:sldMkLst>
          <pc:docMk/>
          <pc:sldMk cId="822671541" sldId="354"/>
        </pc:sldMkLst>
      </pc:sldChg>
      <pc:sldChg chg="del">
        <pc:chgData name="Kathleen Roberts" userId="7c8317de-eecb-4eb8-975c-c2035dc2ed42" providerId="ADAL" clId="{A96B69B7-A33B-4A35-B4A8-E3668C001D0C}" dt="2023-04-25T23:09:36.066" v="555" actId="47"/>
        <pc:sldMkLst>
          <pc:docMk/>
          <pc:sldMk cId="4287548943" sldId="355"/>
        </pc:sldMkLst>
      </pc:sldChg>
      <pc:sldChg chg="del">
        <pc:chgData name="Kathleen Roberts" userId="7c8317de-eecb-4eb8-975c-c2035dc2ed42" providerId="ADAL" clId="{A96B69B7-A33B-4A35-B4A8-E3668C001D0C}" dt="2023-04-25T23:09:36.066" v="555" actId="47"/>
        <pc:sldMkLst>
          <pc:docMk/>
          <pc:sldMk cId="1887812424" sldId="356"/>
        </pc:sldMkLst>
      </pc:sldChg>
      <pc:sldChg chg="del">
        <pc:chgData name="Kathleen Roberts" userId="7c8317de-eecb-4eb8-975c-c2035dc2ed42" providerId="ADAL" clId="{A96B69B7-A33B-4A35-B4A8-E3668C001D0C}" dt="2023-04-26T01:49:37.186" v="801" actId="47"/>
        <pc:sldMkLst>
          <pc:docMk/>
          <pc:sldMk cId="3151738836" sldId="420"/>
        </pc:sldMkLst>
      </pc:sldChg>
      <pc:sldChg chg="addSp delSp modSp mod">
        <pc:chgData name="Kathleen Roberts" userId="7c8317de-eecb-4eb8-975c-c2035dc2ed42" providerId="ADAL" clId="{A96B69B7-A33B-4A35-B4A8-E3668C001D0C}" dt="2023-04-26T01:49:27.715" v="800"/>
        <pc:sldMkLst>
          <pc:docMk/>
          <pc:sldMk cId="1256299485" sldId="527"/>
        </pc:sldMkLst>
        <pc:spChg chg="mod">
          <ac:chgData name="Kathleen Roberts" userId="7c8317de-eecb-4eb8-975c-c2035dc2ed42" providerId="ADAL" clId="{A96B69B7-A33B-4A35-B4A8-E3668C001D0C}" dt="2023-04-26T01:49:27.715" v="800"/>
          <ac:spMkLst>
            <pc:docMk/>
            <pc:sldMk cId="1256299485" sldId="527"/>
            <ac:spMk id="5" creationId="{5BA99D5F-1366-1209-AD45-E731C8F5C699}"/>
          </ac:spMkLst>
        </pc:spChg>
        <pc:spChg chg="add del mod">
          <ac:chgData name="Kathleen Roberts" userId="7c8317de-eecb-4eb8-975c-c2035dc2ed42" providerId="ADAL" clId="{A96B69B7-A33B-4A35-B4A8-E3668C001D0C}" dt="2023-04-26T01:49:17.134" v="796" actId="22"/>
          <ac:spMkLst>
            <pc:docMk/>
            <pc:sldMk cId="1256299485" sldId="527"/>
            <ac:spMk id="7" creationId="{B974807C-66D8-B6A2-5AE2-7E36A066C320}"/>
          </ac:spMkLst>
        </pc:spChg>
        <pc:picChg chg="del">
          <ac:chgData name="Kathleen Roberts" userId="7c8317de-eecb-4eb8-975c-c2035dc2ed42" providerId="ADAL" clId="{A96B69B7-A33B-4A35-B4A8-E3668C001D0C}" dt="2023-04-26T01:48:48.209" v="788" actId="478"/>
          <ac:picMkLst>
            <pc:docMk/>
            <pc:sldMk cId="1256299485" sldId="527"/>
            <ac:picMk id="2050" creationId="{5F1B6419-6558-A3B9-DC05-A4CB866CBDBA}"/>
          </ac:picMkLst>
        </pc:picChg>
      </pc:sldChg>
      <pc:sldChg chg="del">
        <pc:chgData name="Kathleen Roberts" userId="7c8317de-eecb-4eb8-975c-c2035dc2ed42" providerId="ADAL" clId="{A96B69B7-A33B-4A35-B4A8-E3668C001D0C}" dt="2023-04-26T01:57:25.897" v="885" actId="47"/>
        <pc:sldMkLst>
          <pc:docMk/>
          <pc:sldMk cId="3177431541" sldId="611"/>
        </pc:sldMkLst>
      </pc:sldChg>
      <pc:sldChg chg="del">
        <pc:chgData name="Kathleen Roberts" userId="7c8317de-eecb-4eb8-975c-c2035dc2ed42" providerId="ADAL" clId="{A96B69B7-A33B-4A35-B4A8-E3668C001D0C}" dt="2023-04-26T01:53:17.236" v="844" actId="47"/>
        <pc:sldMkLst>
          <pc:docMk/>
          <pc:sldMk cId="1384477502" sldId="659"/>
        </pc:sldMkLst>
      </pc:sldChg>
      <pc:sldChg chg="del">
        <pc:chgData name="Kathleen Roberts" userId="7c8317de-eecb-4eb8-975c-c2035dc2ed42" providerId="ADAL" clId="{A96B69B7-A33B-4A35-B4A8-E3668C001D0C}" dt="2023-04-26T01:49:59.876" v="806" actId="47"/>
        <pc:sldMkLst>
          <pc:docMk/>
          <pc:sldMk cId="3536373559" sldId="701"/>
        </pc:sldMkLst>
      </pc:sldChg>
      <pc:sldChg chg="modSp del mod">
        <pc:chgData name="Kathleen Roberts" userId="7c8317de-eecb-4eb8-975c-c2035dc2ed42" providerId="ADAL" clId="{A96B69B7-A33B-4A35-B4A8-E3668C001D0C}" dt="2023-04-26T01:48:29.016" v="785" actId="47"/>
        <pc:sldMkLst>
          <pc:docMk/>
          <pc:sldMk cId="1361185556" sldId="713"/>
        </pc:sldMkLst>
        <pc:spChg chg="mod">
          <ac:chgData name="Kathleen Roberts" userId="7c8317de-eecb-4eb8-975c-c2035dc2ed42" providerId="ADAL" clId="{A96B69B7-A33B-4A35-B4A8-E3668C001D0C}" dt="2023-04-26T01:48:10.466" v="780" actId="21"/>
          <ac:spMkLst>
            <pc:docMk/>
            <pc:sldMk cId="1361185556" sldId="713"/>
            <ac:spMk id="3" creationId="{6A2B5635-3C7B-445A-BFF8-DF406CD87C38}"/>
          </ac:spMkLst>
        </pc:spChg>
      </pc:sldChg>
      <pc:sldChg chg="delSp modSp mod modAnim">
        <pc:chgData name="Kathleen Roberts" userId="7c8317de-eecb-4eb8-975c-c2035dc2ed42" providerId="ADAL" clId="{A96B69B7-A33B-4A35-B4A8-E3668C001D0C}" dt="2023-04-26T01:48:25.479" v="784" actId="121"/>
        <pc:sldMkLst>
          <pc:docMk/>
          <pc:sldMk cId="509427187" sldId="735"/>
        </pc:sldMkLst>
        <pc:spChg chg="mod">
          <ac:chgData name="Kathleen Roberts" userId="7c8317de-eecb-4eb8-975c-c2035dc2ed42" providerId="ADAL" clId="{A96B69B7-A33B-4A35-B4A8-E3668C001D0C}" dt="2023-04-26T01:48:06.082" v="779" actId="14100"/>
          <ac:spMkLst>
            <pc:docMk/>
            <pc:sldMk cId="509427187" sldId="735"/>
            <ac:spMk id="2" creationId="{00000000-0000-0000-0000-000000000000}"/>
          </ac:spMkLst>
        </pc:spChg>
        <pc:spChg chg="mod">
          <ac:chgData name="Kathleen Roberts" userId="7c8317de-eecb-4eb8-975c-c2035dc2ed42" providerId="ADAL" clId="{A96B69B7-A33B-4A35-B4A8-E3668C001D0C}" dt="2023-04-26T01:48:25.479" v="784" actId="121"/>
          <ac:spMkLst>
            <pc:docMk/>
            <pc:sldMk cId="509427187" sldId="735"/>
            <ac:spMk id="3" creationId="{00000000-0000-0000-0000-000000000000}"/>
          </ac:spMkLst>
        </pc:spChg>
        <pc:picChg chg="del">
          <ac:chgData name="Kathleen Roberts" userId="7c8317de-eecb-4eb8-975c-c2035dc2ed42" providerId="ADAL" clId="{A96B69B7-A33B-4A35-B4A8-E3668C001D0C}" dt="2023-04-26T01:47:53.080" v="777" actId="478"/>
          <ac:picMkLst>
            <pc:docMk/>
            <pc:sldMk cId="509427187" sldId="735"/>
            <ac:picMk id="1026" creationId="{2CFBB164-AF56-96C3-266B-71F53A7E0BA2}"/>
          </ac:picMkLst>
        </pc:picChg>
      </pc:sldChg>
      <pc:sldChg chg="del">
        <pc:chgData name="Kathleen Roberts" userId="7c8317de-eecb-4eb8-975c-c2035dc2ed42" providerId="ADAL" clId="{A96B69B7-A33B-4A35-B4A8-E3668C001D0C}" dt="2023-04-25T23:09:20.169" v="551" actId="47"/>
        <pc:sldMkLst>
          <pc:docMk/>
          <pc:sldMk cId="235666763" sldId="823"/>
        </pc:sldMkLst>
      </pc:sldChg>
      <pc:sldChg chg="delSp modSp mod">
        <pc:chgData name="Kathleen Roberts" userId="7c8317de-eecb-4eb8-975c-c2035dc2ed42" providerId="ADAL" clId="{A96B69B7-A33B-4A35-B4A8-E3668C001D0C}" dt="2023-04-26T01:53:01.348" v="843" actId="478"/>
        <pc:sldMkLst>
          <pc:docMk/>
          <pc:sldMk cId="3776082231" sldId="926"/>
        </pc:sldMkLst>
        <pc:spChg chg="mod">
          <ac:chgData name="Kathleen Roberts" userId="7c8317de-eecb-4eb8-975c-c2035dc2ed42" providerId="ADAL" clId="{A96B69B7-A33B-4A35-B4A8-E3668C001D0C}" dt="2023-04-26T01:52:56.813" v="842" actId="6549"/>
          <ac:spMkLst>
            <pc:docMk/>
            <pc:sldMk cId="3776082231" sldId="926"/>
            <ac:spMk id="6" creationId="{561228F8-8EB8-4D85-99AC-BBC3C11A3950}"/>
          </ac:spMkLst>
        </pc:spChg>
        <pc:spChg chg="del">
          <ac:chgData name="Kathleen Roberts" userId="7c8317de-eecb-4eb8-975c-c2035dc2ed42" providerId="ADAL" clId="{A96B69B7-A33B-4A35-B4A8-E3668C001D0C}" dt="2023-04-26T01:53:01.348" v="843" actId="478"/>
          <ac:spMkLst>
            <pc:docMk/>
            <pc:sldMk cId="3776082231" sldId="926"/>
            <ac:spMk id="7" creationId="{5B4A4262-6578-4100-974A-67D07F2D10FF}"/>
          </ac:spMkLst>
        </pc:spChg>
      </pc:sldChg>
      <pc:sldChg chg="del">
        <pc:chgData name="Kathleen Roberts" userId="7c8317de-eecb-4eb8-975c-c2035dc2ed42" providerId="ADAL" clId="{A96B69B7-A33B-4A35-B4A8-E3668C001D0C}" dt="2023-04-26T01:52:50.173" v="841" actId="47"/>
        <pc:sldMkLst>
          <pc:docMk/>
          <pc:sldMk cId="3439752845" sldId="929"/>
        </pc:sldMkLst>
      </pc:sldChg>
      <pc:sldChg chg="del">
        <pc:chgData name="Kathleen Roberts" userId="7c8317de-eecb-4eb8-975c-c2035dc2ed42" providerId="ADAL" clId="{A96B69B7-A33B-4A35-B4A8-E3668C001D0C}" dt="2023-04-25T23:09:00.616" v="548" actId="47"/>
        <pc:sldMkLst>
          <pc:docMk/>
          <pc:sldMk cId="353999351" sldId="940"/>
        </pc:sldMkLst>
      </pc:sldChg>
      <pc:sldChg chg="del">
        <pc:chgData name="Kathleen Roberts" userId="7c8317de-eecb-4eb8-975c-c2035dc2ed42" providerId="ADAL" clId="{A96B69B7-A33B-4A35-B4A8-E3668C001D0C}" dt="2023-04-25T23:09:00.616" v="548" actId="47"/>
        <pc:sldMkLst>
          <pc:docMk/>
          <pc:sldMk cId="2281277630" sldId="967"/>
        </pc:sldMkLst>
      </pc:sldChg>
      <pc:sldChg chg="del">
        <pc:chgData name="Kathleen Roberts" userId="7c8317de-eecb-4eb8-975c-c2035dc2ed42" providerId="ADAL" clId="{A96B69B7-A33B-4A35-B4A8-E3668C001D0C}" dt="2023-04-25T23:09:00.616" v="548" actId="47"/>
        <pc:sldMkLst>
          <pc:docMk/>
          <pc:sldMk cId="2381320874" sldId="968"/>
        </pc:sldMkLst>
      </pc:sldChg>
      <pc:sldChg chg="del">
        <pc:chgData name="Kathleen Roberts" userId="7c8317de-eecb-4eb8-975c-c2035dc2ed42" providerId="ADAL" clId="{A96B69B7-A33B-4A35-B4A8-E3668C001D0C}" dt="2023-04-25T23:09:00.616" v="548" actId="47"/>
        <pc:sldMkLst>
          <pc:docMk/>
          <pc:sldMk cId="1732341221" sldId="969"/>
        </pc:sldMkLst>
      </pc:sldChg>
      <pc:sldChg chg="del">
        <pc:chgData name="Kathleen Roberts" userId="7c8317de-eecb-4eb8-975c-c2035dc2ed42" providerId="ADAL" clId="{A96B69B7-A33B-4A35-B4A8-E3668C001D0C}" dt="2023-04-25T23:09:00.616" v="548" actId="47"/>
        <pc:sldMkLst>
          <pc:docMk/>
          <pc:sldMk cId="2865914743" sldId="970"/>
        </pc:sldMkLst>
      </pc:sldChg>
      <pc:sldChg chg="del">
        <pc:chgData name="Kathleen Roberts" userId="7c8317de-eecb-4eb8-975c-c2035dc2ed42" providerId="ADAL" clId="{A96B69B7-A33B-4A35-B4A8-E3668C001D0C}" dt="2023-04-25T23:09:00.616" v="548" actId="47"/>
        <pc:sldMkLst>
          <pc:docMk/>
          <pc:sldMk cId="1606357684" sldId="971"/>
        </pc:sldMkLst>
      </pc:sldChg>
      <pc:sldChg chg="del">
        <pc:chgData name="Kathleen Roberts" userId="7c8317de-eecb-4eb8-975c-c2035dc2ed42" providerId="ADAL" clId="{A96B69B7-A33B-4A35-B4A8-E3668C001D0C}" dt="2023-04-25T23:09:00.616" v="548" actId="47"/>
        <pc:sldMkLst>
          <pc:docMk/>
          <pc:sldMk cId="647579630" sldId="972"/>
        </pc:sldMkLst>
      </pc:sldChg>
      <pc:sldChg chg="del">
        <pc:chgData name="Kathleen Roberts" userId="7c8317de-eecb-4eb8-975c-c2035dc2ed42" providerId="ADAL" clId="{A96B69B7-A33B-4A35-B4A8-E3668C001D0C}" dt="2023-04-25T23:09:00.616" v="548" actId="47"/>
        <pc:sldMkLst>
          <pc:docMk/>
          <pc:sldMk cId="3591934903" sldId="973"/>
        </pc:sldMkLst>
      </pc:sldChg>
      <pc:sldChg chg="del">
        <pc:chgData name="Kathleen Roberts" userId="7c8317de-eecb-4eb8-975c-c2035dc2ed42" providerId="ADAL" clId="{A96B69B7-A33B-4A35-B4A8-E3668C001D0C}" dt="2023-04-25T23:09:18.980" v="550" actId="47"/>
        <pc:sldMkLst>
          <pc:docMk/>
          <pc:sldMk cId="966409545" sldId="974"/>
        </pc:sldMkLst>
      </pc:sldChg>
      <pc:sldChg chg="del">
        <pc:chgData name="Kathleen Roberts" userId="7c8317de-eecb-4eb8-975c-c2035dc2ed42" providerId="ADAL" clId="{A96B69B7-A33B-4A35-B4A8-E3668C001D0C}" dt="2023-04-25T23:09:00.616" v="548" actId="47"/>
        <pc:sldMkLst>
          <pc:docMk/>
          <pc:sldMk cId="1813083355" sldId="975"/>
        </pc:sldMkLst>
      </pc:sldChg>
      <pc:sldChg chg="del">
        <pc:chgData name="Kathleen Roberts" userId="7c8317de-eecb-4eb8-975c-c2035dc2ed42" providerId="ADAL" clId="{A96B69B7-A33B-4A35-B4A8-E3668C001D0C}" dt="2023-04-25T23:09:16.158" v="549" actId="47"/>
        <pc:sldMkLst>
          <pc:docMk/>
          <pc:sldMk cId="817969910" sldId="978"/>
        </pc:sldMkLst>
      </pc:sldChg>
      <pc:sldChg chg="addSp delSp modSp mod">
        <pc:chgData name="Kathleen Roberts" userId="7c8317de-eecb-4eb8-975c-c2035dc2ed42" providerId="ADAL" clId="{A96B69B7-A33B-4A35-B4A8-E3668C001D0C}" dt="2023-04-26T03:03:31.607" v="1083" actId="255"/>
        <pc:sldMkLst>
          <pc:docMk/>
          <pc:sldMk cId="4096775115" sldId="995"/>
        </pc:sldMkLst>
        <pc:graphicFrameChg chg="del">
          <ac:chgData name="Kathleen Roberts" userId="7c8317de-eecb-4eb8-975c-c2035dc2ed42" providerId="ADAL" clId="{A96B69B7-A33B-4A35-B4A8-E3668C001D0C}" dt="2023-04-26T03:01:06.836" v="1068" actId="478"/>
          <ac:graphicFrameMkLst>
            <pc:docMk/>
            <pc:sldMk cId="4096775115" sldId="995"/>
            <ac:graphicFrameMk id="2" creationId="{367DA688-AF5C-956C-7E7E-5AA77BEDD457}"/>
          </ac:graphicFrameMkLst>
        </pc:graphicFrameChg>
        <pc:graphicFrameChg chg="add mod">
          <ac:chgData name="Kathleen Roberts" userId="7c8317de-eecb-4eb8-975c-c2035dc2ed42" providerId="ADAL" clId="{A96B69B7-A33B-4A35-B4A8-E3668C001D0C}" dt="2023-04-26T03:03:31.607" v="1083" actId="255"/>
          <ac:graphicFrameMkLst>
            <pc:docMk/>
            <pc:sldMk cId="4096775115" sldId="995"/>
            <ac:graphicFrameMk id="3" creationId="{51A2C12E-241C-5233-EB64-0311944B5AAA}"/>
          </ac:graphicFrameMkLst>
        </pc:graphicFrameChg>
      </pc:sldChg>
      <pc:sldChg chg="modSp mod">
        <pc:chgData name="Kathleen Roberts" userId="7c8317de-eecb-4eb8-975c-c2035dc2ed42" providerId="ADAL" clId="{A96B69B7-A33B-4A35-B4A8-E3668C001D0C}" dt="2023-04-26T03:51:39.308" v="1666" actId="207"/>
        <pc:sldMkLst>
          <pc:docMk/>
          <pc:sldMk cId="973646176" sldId="996"/>
        </pc:sldMkLst>
        <pc:graphicFrameChg chg="mod modGraphic">
          <ac:chgData name="Kathleen Roberts" userId="7c8317de-eecb-4eb8-975c-c2035dc2ed42" providerId="ADAL" clId="{A96B69B7-A33B-4A35-B4A8-E3668C001D0C}" dt="2023-04-26T03:51:39.308" v="1666" actId="207"/>
          <ac:graphicFrameMkLst>
            <pc:docMk/>
            <pc:sldMk cId="973646176" sldId="996"/>
            <ac:graphicFrameMk id="3" creationId="{F2E6EB97-428C-C7D8-B58E-8D5D22C510D3}"/>
          </ac:graphicFrameMkLst>
        </pc:graphicFrameChg>
      </pc:sldChg>
      <pc:sldChg chg="addSp delSp modSp mod">
        <pc:chgData name="Kathleen Roberts" userId="7c8317de-eecb-4eb8-975c-c2035dc2ed42" providerId="ADAL" clId="{A96B69B7-A33B-4A35-B4A8-E3668C001D0C}" dt="2023-04-27T17:50:42.865" v="1885" actId="255"/>
        <pc:sldMkLst>
          <pc:docMk/>
          <pc:sldMk cId="972340003" sldId="997"/>
        </pc:sldMkLst>
        <pc:graphicFrameChg chg="add mod">
          <ac:chgData name="Kathleen Roberts" userId="7c8317de-eecb-4eb8-975c-c2035dc2ed42" providerId="ADAL" clId="{A96B69B7-A33B-4A35-B4A8-E3668C001D0C}" dt="2023-04-27T17:50:42.865" v="1885" actId="255"/>
          <ac:graphicFrameMkLst>
            <pc:docMk/>
            <pc:sldMk cId="972340003" sldId="997"/>
            <ac:graphicFrameMk id="2" creationId="{3D45CF81-3EC3-F600-5BCF-D01D3034A8D0}"/>
          </ac:graphicFrameMkLst>
        </pc:graphicFrameChg>
        <pc:graphicFrameChg chg="del">
          <ac:chgData name="Kathleen Roberts" userId="7c8317de-eecb-4eb8-975c-c2035dc2ed42" providerId="ADAL" clId="{A96B69B7-A33B-4A35-B4A8-E3668C001D0C}" dt="2023-04-27T17:49:46.935" v="1875" actId="478"/>
          <ac:graphicFrameMkLst>
            <pc:docMk/>
            <pc:sldMk cId="972340003" sldId="997"/>
            <ac:graphicFrameMk id="3" creationId="{3D45CF81-3EC3-F600-5BCF-D01D3034A8D0}"/>
          </ac:graphicFrameMkLst>
        </pc:graphicFrameChg>
      </pc:sldChg>
      <pc:sldChg chg="modSp mod">
        <pc:chgData name="Kathleen Roberts" userId="7c8317de-eecb-4eb8-975c-c2035dc2ed42" providerId="ADAL" clId="{A96B69B7-A33B-4A35-B4A8-E3668C001D0C}" dt="2023-04-26T04:07:31.529" v="1874" actId="20577"/>
        <pc:sldMkLst>
          <pc:docMk/>
          <pc:sldMk cId="1877700862" sldId="1035"/>
        </pc:sldMkLst>
        <pc:graphicFrameChg chg="mod modGraphic">
          <ac:chgData name="Kathleen Roberts" userId="7c8317de-eecb-4eb8-975c-c2035dc2ed42" providerId="ADAL" clId="{A96B69B7-A33B-4A35-B4A8-E3668C001D0C}" dt="2023-04-26T04:07:31.529" v="1874" actId="20577"/>
          <ac:graphicFrameMkLst>
            <pc:docMk/>
            <pc:sldMk cId="1877700862" sldId="1035"/>
            <ac:graphicFrameMk id="2" creationId="{CB38943A-AF61-C9E8-39DA-DCC0CCC42A8B}"/>
          </ac:graphicFrameMkLst>
        </pc:graphicFrameChg>
      </pc:sldChg>
      <pc:sldChg chg="del">
        <pc:chgData name="Kathleen Roberts" userId="7c8317de-eecb-4eb8-975c-c2035dc2ed42" providerId="ADAL" clId="{A96B69B7-A33B-4A35-B4A8-E3668C001D0C}" dt="2023-04-26T01:57:31.622" v="886" actId="47"/>
        <pc:sldMkLst>
          <pc:docMk/>
          <pc:sldMk cId="3393006625" sldId="3442"/>
        </pc:sldMkLst>
      </pc:sldChg>
      <pc:sldChg chg="del">
        <pc:chgData name="Kathleen Roberts" userId="7c8317de-eecb-4eb8-975c-c2035dc2ed42" providerId="ADAL" clId="{A96B69B7-A33B-4A35-B4A8-E3668C001D0C}" dt="2023-04-25T22:54:05.660" v="415" actId="47"/>
        <pc:sldMkLst>
          <pc:docMk/>
          <pc:sldMk cId="1292613741" sldId="3461"/>
        </pc:sldMkLst>
      </pc:sldChg>
      <pc:sldChg chg="del">
        <pc:chgData name="Kathleen Roberts" userId="7c8317de-eecb-4eb8-975c-c2035dc2ed42" providerId="ADAL" clId="{A96B69B7-A33B-4A35-B4A8-E3668C001D0C}" dt="2023-04-25T22:54:04.576" v="414" actId="47"/>
        <pc:sldMkLst>
          <pc:docMk/>
          <pc:sldMk cId="3311029085" sldId="3462"/>
        </pc:sldMkLst>
      </pc:sldChg>
      <pc:sldChg chg="del">
        <pc:chgData name="Kathleen Roberts" userId="7c8317de-eecb-4eb8-975c-c2035dc2ed42" providerId="ADAL" clId="{A96B69B7-A33B-4A35-B4A8-E3668C001D0C}" dt="2023-04-25T23:09:22.061" v="552" actId="47"/>
        <pc:sldMkLst>
          <pc:docMk/>
          <pc:sldMk cId="4036150897" sldId="3463"/>
        </pc:sldMkLst>
      </pc:sldChg>
      <pc:sldChg chg="del">
        <pc:chgData name="Kathleen Roberts" userId="7c8317de-eecb-4eb8-975c-c2035dc2ed42" providerId="ADAL" clId="{A96B69B7-A33B-4A35-B4A8-E3668C001D0C}" dt="2023-04-25T23:09:22.849" v="553" actId="47"/>
        <pc:sldMkLst>
          <pc:docMk/>
          <pc:sldMk cId="796317107" sldId="3464"/>
        </pc:sldMkLst>
      </pc:sldChg>
      <pc:sldChg chg="del">
        <pc:chgData name="Kathleen Roberts" userId="7c8317de-eecb-4eb8-975c-c2035dc2ed42" providerId="ADAL" clId="{A96B69B7-A33B-4A35-B4A8-E3668C001D0C}" dt="2023-04-25T23:09:23.622" v="554" actId="47"/>
        <pc:sldMkLst>
          <pc:docMk/>
          <pc:sldMk cId="190122411" sldId="3465"/>
        </pc:sldMkLst>
      </pc:sldChg>
      <pc:sldChg chg="modSp new del mod">
        <pc:chgData name="Kathleen Roberts" userId="7c8317de-eecb-4eb8-975c-c2035dc2ed42" providerId="ADAL" clId="{A96B69B7-A33B-4A35-B4A8-E3668C001D0C}" dt="2023-04-26T01:50:48.396" v="818" actId="47"/>
        <pc:sldMkLst>
          <pc:docMk/>
          <pc:sldMk cId="4257476616" sldId="3466"/>
        </pc:sldMkLst>
        <pc:spChg chg="mod">
          <ac:chgData name="Kathleen Roberts" userId="7c8317de-eecb-4eb8-975c-c2035dc2ed42" providerId="ADAL" clId="{A96B69B7-A33B-4A35-B4A8-E3668C001D0C}" dt="2023-04-25T22:43:35.378" v="36" actId="20577"/>
          <ac:spMkLst>
            <pc:docMk/>
            <pc:sldMk cId="4257476616" sldId="3466"/>
            <ac:spMk id="2" creationId="{51D93604-69FC-01FE-0D51-D795D21AE44F}"/>
          </ac:spMkLst>
        </pc:spChg>
        <pc:spChg chg="mod">
          <ac:chgData name="Kathleen Roberts" userId="7c8317de-eecb-4eb8-975c-c2035dc2ed42" providerId="ADAL" clId="{A96B69B7-A33B-4A35-B4A8-E3668C001D0C}" dt="2023-04-25T22:45:27.749" v="182" actId="20577"/>
          <ac:spMkLst>
            <pc:docMk/>
            <pc:sldMk cId="4257476616" sldId="3466"/>
            <ac:spMk id="3" creationId="{9B58BEC5-D311-B871-8889-8AC4F479345A}"/>
          </ac:spMkLst>
        </pc:spChg>
      </pc:sldChg>
      <pc:sldChg chg="addSp delSp modSp new del mod">
        <pc:chgData name="Kathleen Roberts" userId="7c8317de-eecb-4eb8-975c-c2035dc2ed42" providerId="ADAL" clId="{A96B69B7-A33B-4A35-B4A8-E3668C001D0C}" dt="2023-04-26T01:50:18.182" v="811" actId="47"/>
        <pc:sldMkLst>
          <pc:docMk/>
          <pc:sldMk cId="3247091371" sldId="3467"/>
        </pc:sldMkLst>
        <pc:spChg chg="mod">
          <ac:chgData name="Kathleen Roberts" userId="7c8317de-eecb-4eb8-975c-c2035dc2ed42" providerId="ADAL" clId="{A96B69B7-A33B-4A35-B4A8-E3668C001D0C}" dt="2023-04-25T22:51:28.677" v="306" actId="20577"/>
          <ac:spMkLst>
            <pc:docMk/>
            <pc:sldMk cId="3247091371" sldId="3467"/>
            <ac:spMk id="2" creationId="{C9C1EF77-8C8B-87F1-95BA-B832E813AA8B}"/>
          </ac:spMkLst>
        </pc:spChg>
        <pc:spChg chg="del mod">
          <ac:chgData name="Kathleen Roberts" userId="7c8317de-eecb-4eb8-975c-c2035dc2ed42" providerId="ADAL" clId="{A96B69B7-A33B-4A35-B4A8-E3668C001D0C}" dt="2023-04-25T22:46:32.916" v="186" actId="3680"/>
          <ac:spMkLst>
            <pc:docMk/>
            <pc:sldMk cId="3247091371" sldId="3467"/>
            <ac:spMk id="3" creationId="{6391202A-7162-67B1-F4D2-D45CB5144352}"/>
          </ac:spMkLst>
        </pc:spChg>
        <pc:graphicFrameChg chg="add mod ord modGraphic">
          <ac:chgData name="Kathleen Roberts" userId="7c8317de-eecb-4eb8-975c-c2035dc2ed42" providerId="ADAL" clId="{A96B69B7-A33B-4A35-B4A8-E3668C001D0C}" dt="2023-04-25T22:51:32.415" v="307" actId="1076"/>
          <ac:graphicFrameMkLst>
            <pc:docMk/>
            <pc:sldMk cId="3247091371" sldId="3467"/>
            <ac:graphicFrameMk id="4" creationId="{30814E14-3B4E-EEFA-CF1F-D28885ECE365}"/>
          </ac:graphicFrameMkLst>
        </pc:graphicFrameChg>
        <pc:picChg chg="add mod">
          <ac:chgData name="Kathleen Roberts" userId="7c8317de-eecb-4eb8-975c-c2035dc2ed42" providerId="ADAL" clId="{A96B69B7-A33B-4A35-B4A8-E3668C001D0C}" dt="2023-04-25T22:51:34.428" v="308" actId="1076"/>
          <ac:picMkLst>
            <pc:docMk/>
            <pc:sldMk cId="3247091371" sldId="3467"/>
            <ac:picMk id="1026" creationId="{42128F1A-E374-9051-635A-E5DB12A3C569}"/>
          </ac:picMkLst>
        </pc:picChg>
      </pc:sldChg>
      <pc:sldChg chg="addSp delSp modSp new del mod setBg">
        <pc:chgData name="Kathleen Roberts" userId="7c8317de-eecb-4eb8-975c-c2035dc2ed42" providerId="ADAL" clId="{A96B69B7-A33B-4A35-B4A8-E3668C001D0C}" dt="2023-04-26T01:51:12.834" v="823" actId="47"/>
        <pc:sldMkLst>
          <pc:docMk/>
          <pc:sldMk cId="326247196" sldId="3468"/>
        </pc:sldMkLst>
        <pc:spChg chg="mod">
          <ac:chgData name="Kathleen Roberts" userId="7c8317de-eecb-4eb8-975c-c2035dc2ed42" providerId="ADAL" clId="{A96B69B7-A33B-4A35-B4A8-E3668C001D0C}" dt="2023-04-25T22:53:41.558" v="413" actId="6549"/>
          <ac:spMkLst>
            <pc:docMk/>
            <pc:sldMk cId="326247196" sldId="3468"/>
            <ac:spMk id="2" creationId="{58F9E2B0-325B-8638-B333-4A33AD16516E}"/>
          </ac:spMkLst>
        </pc:spChg>
        <pc:spChg chg="del">
          <ac:chgData name="Kathleen Roberts" userId="7c8317de-eecb-4eb8-975c-c2035dc2ed42" providerId="ADAL" clId="{A96B69B7-A33B-4A35-B4A8-E3668C001D0C}" dt="2023-04-25T22:52:20.288" v="318" actId="478"/>
          <ac:spMkLst>
            <pc:docMk/>
            <pc:sldMk cId="326247196" sldId="3468"/>
            <ac:spMk id="3" creationId="{3C62B9DC-A02B-0F3F-DBFB-E26827ED746C}"/>
          </ac:spMkLst>
        </pc:spChg>
        <pc:grpChg chg="add">
          <ac:chgData name="Kathleen Roberts" userId="7c8317de-eecb-4eb8-975c-c2035dc2ed42" providerId="ADAL" clId="{A96B69B7-A33B-4A35-B4A8-E3668C001D0C}" dt="2023-04-25T22:53:12.284" v="342" actId="26606"/>
          <ac:grpSpMkLst>
            <pc:docMk/>
            <pc:sldMk cId="326247196" sldId="3468"/>
            <ac:grpSpMk id="2055" creationId="{B4DE830A-B531-4A3B-96F6-0ECE88B08555}"/>
          </ac:grpSpMkLst>
        </pc:grpChg>
        <pc:picChg chg="add mod">
          <ac:chgData name="Kathleen Roberts" userId="7c8317de-eecb-4eb8-975c-c2035dc2ed42" providerId="ADAL" clId="{A96B69B7-A33B-4A35-B4A8-E3668C001D0C}" dt="2023-04-25T22:53:12.284" v="342" actId="26606"/>
          <ac:picMkLst>
            <pc:docMk/>
            <pc:sldMk cId="326247196" sldId="3468"/>
            <ac:picMk id="2050" creationId="{0B6E4BC5-627B-5F6E-37A2-AEB02D9BD0FF}"/>
          </ac:picMkLst>
        </pc:picChg>
      </pc:sldChg>
      <pc:sldChg chg="addSp delSp modSp new del mod">
        <pc:chgData name="Kathleen Roberts" userId="7c8317de-eecb-4eb8-975c-c2035dc2ed42" providerId="ADAL" clId="{A96B69B7-A33B-4A35-B4A8-E3668C001D0C}" dt="2023-04-26T01:51:57.899" v="831" actId="47"/>
        <pc:sldMkLst>
          <pc:docMk/>
          <pc:sldMk cId="1084411024" sldId="3469"/>
        </pc:sldMkLst>
        <pc:spChg chg="mod">
          <ac:chgData name="Kathleen Roberts" userId="7c8317de-eecb-4eb8-975c-c2035dc2ed42" providerId="ADAL" clId="{A96B69B7-A33B-4A35-B4A8-E3668C001D0C}" dt="2023-04-25T22:55:59.028" v="453" actId="20577"/>
          <ac:spMkLst>
            <pc:docMk/>
            <pc:sldMk cId="1084411024" sldId="3469"/>
            <ac:spMk id="2" creationId="{FA49EB30-0085-EDB7-5A70-548914294B26}"/>
          </ac:spMkLst>
        </pc:spChg>
        <pc:spChg chg="del">
          <ac:chgData name="Kathleen Roberts" userId="7c8317de-eecb-4eb8-975c-c2035dc2ed42" providerId="ADAL" clId="{A96B69B7-A33B-4A35-B4A8-E3668C001D0C}" dt="2023-04-25T22:56:02.601" v="454" actId="478"/>
          <ac:spMkLst>
            <pc:docMk/>
            <pc:sldMk cId="1084411024" sldId="3469"/>
            <ac:spMk id="3" creationId="{F4DE3F65-DAB6-5ABE-B812-DE4593DE12AF}"/>
          </ac:spMkLst>
        </pc:spChg>
        <pc:graphicFrameChg chg="add mod modGraphic">
          <ac:chgData name="Kathleen Roberts" userId="7c8317de-eecb-4eb8-975c-c2035dc2ed42" providerId="ADAL" clId="{A96B69B7-A33B-4A35-B4A8-E3668C001D0C}" dt="2023-04-25T23:03:36.932" v="547" actId="108"/>
          <ac:graphicFrameMkLst>
            <pc:docMk/>
            <pc:sldMk cId="1084411024" sldId="3469"/>
            <ac:graphicFrameMk id="4" creationId="{4B7EDF1A-B1D0-F2B1-35E9-25BF4477845E}"/>
          </ac:graphicFrameMkLst>
        </pc:graphicFrameChg>
      </pc:sldChg>
      <pc:sldChg chg="addSp delSp modSp new del mod">
        <pc:chgData name="Kathleen Roberts" userId="7c8317de-eecb-4eb8-975c-c2035dc2ed42" providerId="ADAL" clId="{A96B69B7-A33B-4A35-B4A8-E3668C001D0C}" dt="2023-04-26T01:52:13.444" v="835" actId="47"/>
        <pc:sldMkLst>
          <pc:docMk/>
          <pc:sldMk cId="2059432864" sldId="3470"/>
        </pc:sldMkLst>
        <pc:spChg chg="mod">
          <ac:chgData name="Kathleen Roberts" userId="7c8317de-eecb-4eb8-975c-c2035dc2ed42" providerId="ADAL" clId="{A96B69B7-A33B-4A35-B4A8-E3668C001D0C}" dt="2023-04-25T22:57:16.822" v="474"/>
          <ac:spMkLst>
            <pc:docMk/>
            <pc:sldMk cId="2059432864" sldId="3470"/>
            <ac:spMk id="2" creationId="{F6D815A8-65D6-A7EE-C23F-53637DA2B4B5}"/>
          </ac:spMkLst>
        </pc:spChg>
        <pc:spChg chg="del">
          <ac:chgData name="Kathleen Roberts" userId="7c8317de-eecb-4eb8-975c-c2035dc2ed42" providerId="ADAL" clId="{A96B69B7-A33B-4A35-B4A8-E3668C001D0C}" dt="2023-04-25T22:57:19.560" v="475" actId="478"/>
          <ac:spMkLst>
            <pc:docMk/>
            <pc:sldMk cId="2059432864" sldId="3470"/>
            <ac:spMk id="3" creationId="{9B934EA7-E87B-A1E9-9FC0-10ABFF58F2E9}"/>
          </ac:spMkLst>
        </pc:spChg>
        <pc:graphicFrameChg chg="add del mod modGraphic">
          <ac:chgData name="Kathleen Roberts" userId="7c8317de-eecb-4eb8-975c-c2035dc2ed42" providerId="ADAL" clId="{A96B69B7-A33B-4A35-B4A8-E3668C001D0C}" dt="2023-04-25T23:02:43.896" v="513" actId="21"/>
          <ac:graphicFrameMkLst>
            <pc:docMk/>
            <pc:sldMk cId="2059432864" sldId="3470"/>
            <ac:graphicFrameMk id="4" creationId="{C8679F71-BB86-2887-A208-DD420E9389B3}"/>
          </ac:graphicFrameMkLst>
        </pc:graphicFrameChg>
        <pc:graphicFrameChg chg="add mod modGraphic">
          <ac:chgData name="Kathleen Roberts" userId="7c8317de-eecb-4eb8-975c-c2035dc2ed42" providerId="ADAL" clId="{A96B69B7-A33B-4A35-B4A8-E3668C001D0C}" dt="2023-04-25T23:03:05.093" v="532" actId="1076"/>
          <ac:graphicFrameMkLst>
            <pc:docMk/>
            <pc:sldMk cId="2059432864" sldId="3470"/>
            <ac:graphicFrameMk id="5" creationId="{3482BCC5-6BD3-D759-DEB1-3D8DFA679F90}"/>
          </ac:graphicFrameMkLst>
        </pc:graphicFrameChg>
      </pc:sldChg>
      <pc:sldChg chg="addSp delSp modSp new del mod ord">
        <pc:chgData name="Kathleen Roberts" userId="7c8317de-eecb-4eb8-975c-c2035dc2ed42" providerId="ADAL" clId="{A96B69B7-A33B-4A35-B4A8-E3668C001D0C}" dt="2023-04-26T01:46:42.795" v="764" actId="47"/>
        <pc:sldMkLst>
          <pc:docMk/>
          <pc:sldMk cId="2950083878" sldId="3471"/>
        </pc:sldMkLst>
        <pc:spChg chg="mod">
          <ac:chgData name="Kathleen Roberts" userId="7c8317de-eecb-4eb8-975c-c2035dc2ed42" providerId="ADAL" clId="{A96B69B7-A33B-4A35-B4A8-E3668C001D0C}" dt="2023-04-26T01:38:53.267" v="611" actId="20577"/>
          <ac:spMkLst>
            <pc:docMk/>
            <pc:sldMk cId="2950083878" sldId="3471"/>
            <ac:spMk id="2" creationId="{7294A5BC-2AC3-C68D-DA49-0B3D05BA7ED9}"/>
          </ac:spMkLst>
        </pc:spChg>
        <pc:spChg chg="del">
          <ac:chgData name="Kathleen Roberts" userId="7c8317de-eecb-4eb8-975c-c2035dc2ed42" providerId="ADAL" clId="{A96B69B7-A33B-4A35-B4A8-E3668C001D0C}" dt="2023-04-26T01:36:43.749" v="565" actId="478"/>
          <ac:spMkLst>
            <pc:docMk/>
            <pc:sldMk cId="2950083878" sldId="3471"/>
            <ac:spMk id="3" creationId="{32FD1573-BCD9-F2A6-C8A4-3A60FB9CD062}"/>
          </ac:spMkLst>
        </pc:spChg>
        <pc:graphicFrameChg chg="add mod modGraphic">
          <ac:chgData name="Kathleen Roberts" userId="7c8317de-eecb-4eb8-975c-c2035dc2ed42" providerId="ADAL" clId="{A96B69B7-A33B-4A35-B4A8-E3668C001D0C}" dt="2023-04-26T01:38:23.817" v="609" actId="20577"/>
          <ac:graphicFrameMkLst>
            <pc:docMk/>
            <pc:sldMk cId="2950083878" sldId="3471"/>
            <ac:graphicFrameMk id="4" creationId="{29A4A270-028A-816F-0DCA-57BFCC00BEC2}"/>
          </ac:graphicFrameMkLst>
        </pc:graphicFrameChg>
      </pc:sldChg>
      <pc:sldChg chg="addSp delSp modSp new del mod">
        <pc:chgData name="Kathleen Roberts" userId="7c8317de-eecb-4eb8-975c-c2035dc2ed42" providerId="ADAL" clId="{A96B69B7-A33B-4A35-B4A8-E3668C001D0C}" dt="2023-04-26T01:46:33.027" v="762" actId="47"/>
        <pc:sldMkLst>
          <pc:docMk/>
          <pc:sldMk cId="3664223018" sldId="3472"/>
        </pc:sldMkLst>
        <pc:spChg chg="mod">
          <ac:chgData name="Kathleen Roberts" userId="7c8317de-eecb-4eb8-975c-c2035dc2ed42" providerId="ADAL" clId="{A96B69B7-A33B-4A35-B4A8-E3668C001D0C}" dt="2023-04-26T01:39:08.808" v="614" actId="20577"/>
          <ac:spMkLst>
            <pc:docMk/>
            <pc:sldMk cId="3664223018" sldId="3472"/>
            <ac:spMk id="2" creationId="{94B0813E-100C-3A86-1673-AC44DAA07AD3}"/>
          </ac:spMkLst>
        </pc:spChg>
        <pc:spChg chg="del">
          <ac:chgData name="Kathleen Roberts" userId="7c8317de-eecb-4eb8-975c-c2035dc2ed42" providerId="ADAL" clId="{A96B69B7-A33B-4A35-B4A8-E3668C001D0C}" dt="2023-04-26T01:39:15.731" v="615" actId="478"/>
          <ac:spMkLst>
            <pc:docMk/>
            <pc:sldMk cId="3664223018" sldId="3472"/>
            <ac:spMk id="3" creationId="{DA3C83CD-B47A-C05E-203D-F29208158647}"/>
          </ac:spMkLst>
        </pc:spChg>
        <pc:graphicFrameChg chg="add mod modGraphic">
          <ac:chgData name="Kathleen Roberts" userId="7c8317de-eecb-4eb8-975c-c2035dc2ed42" providerId="ADAL" clId="{A96B69B7-A33B-4A35-B4A8-E3668C001D0C}" dt="2023-04-26T01:40:18.524" v="658" actId="20577"/>
          <ac:graphicFrameMkLst>
            <pc:docMk/>
            <pc:sldMk cId="3664223018" sldId="3472"/>
            <ac:graphicFrameMk id="4" creationId="{A78DA630-C0DD-C4E1-2F18-0D93BF1F9113}"/>
          </ac:graphicFrameMkLst>
        </pc:graphicFrameChg>
      </pc:sldChg>
      <pc:sldChg chg="addSp delSp modSp new del mod">
        <pc:chgData name="Kathleen Roberts" userId="7c8317de-eecb-4eb8-975c-c2035dc2ed42" providerId="ADAL" clId="{A96B69B7-A33B-4A35-B4A8-E3668C001D0C}" dt="2023-04-26T01:46:23.014" v="760" actId="47"/>
        <pc:sldMkLst>
          <pc:docMk/>
          <pc:sldMk cId="3929438626" sldId="3473"/>
        </pc:sldMkLst>
        <pc:spChg chg="mod">
          <ac:chgData name="Kathleen Roberts" userId="7c8317de-eecb-4eb8-975c-c2035dc2ed42" providerId="ADAL" clId="{A96B69B7-A33B-4A35-B4A8-E3668C001D0C}" dt="2023-04-26T01:40:38.426" v="660"/>
          <ac:spMkLst>
            <pc:docMk/>
            <pc:sldMk cId="3929438626" sldId="3473"/>
            <ac:spMk id="2" creationId="{84B992D1-92F4-DC6F-6644-430001C751E3}"/>
          </ac:spMkLst>
        </pc:spChg>
        <pc:spChg chg="del">
          <ac:chgData name="Kathleen Roberts" userId="7c8317de-eecb-4eb8-975c-c2035dc2ed42" providerId="ADAL" clId="{A96B69B7-A33B-4A35-B4A8-E3668C001D0C}" dt="2023-04-26T01:40:46.542" v="661" actId="478"/>
          <ac:spMkLst>
            <pc:docMk/>
            <pc:sldMk cId="3929438626" sldId="3473"/>
            <ac:spMk id="3" creationId="{618628A1-8307-5D40-0998-B030F25DF283}"/>
          </ac:spMkLst>
        </pc:spChg>
        <pc:graphicFrameChg chg="add mod modGraphic">
          <ac:chgData name="Kathleen Roberts" userId="7c8317de-eecb-4eb8-975c-c2035dc2ed42" providerId="ADAL" clId="{A96B69B7-A33B-4A35-B4A8-E3668C001D0C}" dt="2023-04-26T01:42:57.127" v="701" actId="20577"/>
          <ac:graphicFrameMkLst>
            <pc:docMk/>
            <pc:sldMk cId="3929438626" sldId="3473"/>
            <ac:graphicFrameMk id="4" creationId="{66FB5F66-7F9F-02AC-52E0-4256806DB7D1}"/>
          </ac:graphicFrameMkLst>
        </pc:graphicFrameChg>
      </pc:sldChg>
      <pc:sldChg chg="addSp delSp modSp new del mod">
        <pc:chgData name="Kathleen Roberts" userId="7c8317de-eecb-4eb8-975c-c2035dc2ed42" providerId="ADAL" clId="{A96B69B7-A33B-4A35-B4A8-E3668C001D0C}" dt="2023-04-26T01:45:55.748" v="752" actId="47"/>
        <pc:sldMkLst>
          <pc:docMk/>
          <pc:sldMk cId="2221707668" sldId="3474"/>
        </pc:sldMkLst>
        <pc:spChg chg="mod">
          <ac:chgData name="Kathleen Roberts" userId="7c8317de-eecb-4eb8-975c-c2035dc2ed42" providerId="ADAL" clId="{A96B69B7-A33B-4A35-B4A8-E3668C001D0C}" dt="2023-04-26T01:43:24.870" v="705"/>
          <ac:spMkLst>
            <pc:docMk/>
            <pc:sldMk cId="2221707668" sldId="3474"/>
            <ac:spMk id="2" creationId="{8A308382-5D4E-F9ED-BCFF-45C3D19719A3}"/>
          </ac:spMkLst>
        </pc:spChg>
        <pc:spChg chg="del">
          <ac:chgData name="Kathleen Roberts" userId="7c8317de-eecb-4eb8-975c-c2035dc2ed42" providerId="ADAL" clId="{A96B69B7-A33B-4A35-B4A8-E3668C001D0C}" dt="2023-04-26T01:43:16.508" v="703" actId="478"/>
          <ac:spMkLst>
            <pc:docMk/>
            <pc:sldMk cId="2221707668" sldId="3474"/>
            <ac:spMk id="3" creationId="{AAE97A13-F7ED-6530-8284-A4FA87076926}"/>
          </ac:spMkLst>
        </pc:spChg>
        <pc:graphicFrameChg chg="add mod modGraphic">
          <ac:chgData name="Kathleen Roberts" userId="7c8317de-eecb-4eb8-975c-c2035dc2ed42" providerId="ADAL" clId="{A96B69B7-A33B-4A35-B4A8-E3668C001D0C}" dt="2023-04-26T01:44:24.260" v="747" actId="20577"/>
          <ac:graphicFrameMkLst>
            <pc:docMk/>
            <pc:sldMk cId="2221707668" sldId="3474"/>
            <ac:graphicFrameMk id="4" creationId="{7DCA57C1-E66A-3FD1-B759-DE33F34010C4}"/>
          </ac:graphicFrameMkLst>
        </pc:graphicFrameChg>
      </pc:sldChg>
      <pc:sldChg chg="addSp modSp new mod ord">
        <pc:chgData name="Kathleen Roberts" userId="7c8317de-eecb-4eb8-975c-c2035dc2ed42" providerId="ADAL" clId="{A96B69B7-A33B-4A35-B4A8-E3668C001D0C}" dt="2023-04-27T18:03:40.863" v="2059"/>
        <pc:sldMkLst>
          <pc:docMk/>
          <pc:sldMk cId="441091331" sldId="3475"/>
        </pc:sldMkLst>
        <pc:spChg chg="add mod">
          <ac:chgData name="Kathleen Roberts" userId="7c8317de-eecb-4eb8-975c-c2035dc2ed42" providerId="ADAL" clId="{A96B69B7-A33B-4A35-B4A8-E3668C001D0C}" dt="2023-04-26T01:45:51.413" v="751"/>
          <ac:spMkLst>
            <pc:docMk/>
            <pc:sldMk cId="441091331" sldId="3475"/>
            <ac:spMk id="2" creationId="{64DD7E76-15AB-259F-F2D5-24AAFCAB0A67}"/>
          </ac:spMkLst>
        </pc:spChg>
        <pc:spChg chg="add mod">
          <ac:chgData name="Kathleen Roberts" userId="7c8317de-eecb-4eb8-975c-c2035dc2ed42" providerId="ADAL" clId="{A96B69B7-A33B-4A35-B4A8-E3668C001D0C}" dt="2023-04-27T18:03:40.863" v="2059"/>
          <ac:spMkLst>
            <pc:docMk/>
            <pc:sldMk cId="441091331" sldId="3475"/>
            <ac:spMk id="4" creationId="{B57B7739-3474-BDE5-B956-E202E22CB0DF}"/>
          </ac:spMkLst>
        </pc:spChg>
        <pc:graphicFrameChg chg="add mod modGraphic">
          <ac:chgData name="Kathleen Roberts" userId="7c8317de-eecb-4eb8-975c-c2035dc2ed42" providerId="ADAL" clId="{A96B69B7-A33B-4A35-B4A8-E3668C001D0C}" dt="2023-04-26T03:45:36.712" v="1601" actId="6549"/>
          <ac:graphicFrameMkLst>
            <pc:docMk/>
            <pc:sldMk cId="441091331" sldId="3475"/>
            <ac:graphicFrameMk id="3" creationId="{D2FC8283-C6EA-C772-BAB5-ED0BCB130B10}"/>
          </ac:graphicFrameMkLst>
        </pc:graphicFrameChg>
      </pc:sldChg>
      <pc:sldChg chg="addSp modSp new mod">
        <pc:chgData name="Kathleen Roberts" userId="7c8317de-eecb-4eb8-975c-c2035dc2ed42" providerId="ADAL" clId="{A96B69B7-A33B-4A35-B4A8-E3668C001D0C}" dt="2023-04-27T18:03:44.174" v="2060"/>
        <pc:sldMkLst>
          <pc:docMk/>
          <pc:sldMk cId="1377547948" sldId="3476"/>
        </pc:sldMkLst>
        <pc:spChg chg="add mod">
          <ac:chgData name="Kathleen Roberts" userId="7c8317de-eecb-4eb8-975c-c2035dc2ed42" providerId="ADAL" clId="{A96B69B7-A33B-4A35-B4A8-E3668C001D0C}" dt="2023-04-26T01:46:16.856" v="759"/>
          <ac:spMkLst>
            <pc:docMk/>
            <pc:sldMk cId="1377547948" sldId="3476"/>
            <ac:spMk id="2" creationId="{77D48D3A-75D7-20C8-13E5-F61D5EE2FC22}"/>
          </ac:spMkLst>
        </pc:spChg>
        <pc:spChg chg="add mod">
          <ac:chgData name="Kathleen Roberts" userId="7c8317de-eecb-4eb8-975c-c2035dc2ed42" providerId="ADAL" clId="{A96B69B7-A33B-4A35-B4A8-E3668C001D0C}" dt="2023-04-27T18:03:44.174" v="2060"/>
          <ac:spMkLst>
            <pc:docMk/>
            <pc:sldMk cId="1377547948" sldId="3476"/>
            <ac:spMk id="4" creationId="{D19DDCD3-D636-FD4A-571F-F41D80D327C0}"/>
          </ac:spMkLst>
        </pc:spChg>
        <pc:graphicFrameChg chg="add mod modGraphic">
          <ac:chgData name="Kathleen Roberts" userId="7c8317de-eecb-4eb8-975c-c2035dc2ed42" providerId="ADAL" clId="{A96B69B7-A33B-4A35-B4A8-E3668C001D0C}" dt="2023-04-26T03:46:29.820" v="1602" actId="1076"/>
          <ac:graphicFrameMkLst>
            <pc:docMk/>
            <pc:sldMk cId="1377547948" sldId="3476"/>
            <ac:graphicFrameMk id="3" creationId="{67028D51-1154-86A5-90B7-A1F9B24001A1}"/>
          </ac:graphicFrameMkLst>
        </pc:graphicFrameChg>
      </pc:sldChg>
      <pc:sldChg chg="addSp modSp new mod ord">
        <pc:chgData name="Kathleen Roberts" userId="7c8317de-eecb-4eb8-975c-c2035dc2ed42" providerId="ADAL" clId="{A96B69B7-A33B-4A35-B4A8-E3668C001D0C}" dt="2023-04-27T18:03:31.301" v="2057" actId="255"/>
        <pc:sldMkLst>
          <pc:docMk/>
          <pc:sldMk cId="2186813249" sldId="3477"/>
        </pc:sldMkLst>
        <pc:spChg chg="add mod">
          <ac:chgData name="Kathleen Roberts" userId="7c8317de-eecb-4eb8-975c-c2035dc2ed42" providerId="ADAL" clId="{A96B69B7-A33B-4A35-B4A8-E3668C001D0C}" dt="2023-04-26T01:46:29.268" v="761"/>
          <ac:spMkLst>
            <pc:docMk/>
            <pc:sldMk cId="2186813249" sldId="3477"/>
            <ac:spMk id="2" creationId="{A9E6DF2D-EA85-6947-E78C-7007DCF3CA28}"/>
          </ac:spMkLst>
        </pc:spChg>
        <pc:spChg chg="add mod">
          <ac:chgData name="Kathleen Roberts" userId="7c8317de-eecb-4eb8-975c-c2035dc2ed42" providerId="ADAL" clId="{A96B69B7-A33B-4A35-B4A8-E3668C001D0C}" dt="2023-04-27T18:03:31.301" v="2057" actId="255"/>
          <ac:spMkLst>
            <pc:docMk/>
            <pc:sldMk cId="2186813249" sldId="3477"/>
            <ac:spMk id="5" creationId="{8ED35E42-A636-B1B9-17D0-259A0D7A165A}"/>
          </ac:spMkLst>
        </pc:spChg>
        <pc:graphicFrameChg chg="add mod modGraphic">
          <ac:chgData name="Kathleen Roberts" userId="7c8317de-eecb-4eb8-975c-c2035dc2ed42" providerId="ADAL" clId="{A96B69B7-A33B-4A35-B4A8-E3668C001D0C}" dt="2023-04-26T03:41:13.811" v="1479" actId="1076"/>
          <ac:graphicFrameMkLst>
            <pc:docMk/>
            <pc:sldMk cId="2186813249" sldId="3477"/>
            <ac:graphicFrameMk id="3" creationId="{3E890EAA-5B34-D52D-BF55-E535B78CA359}"/>
          </ac:graphicFrameMkLst>
        </pc:graphicFrameChg>
      </pc:sldChg>
      <pc:sldChg chg="addSp modSp new mod ord">
        <pc:chgData name="Kathleen Roberts" userId="7c8317de-eecb-4eb8-975c-c2035dc2ed42" providerId="ADAL" clId="{A96B69B7-A33B-4A35-B4A8-E3668C001D0C}" dt="2023-04-27T18:03:37.182" v="2058"/>
        <pc:sldMkLst>
          <pc:docMk/>
          <pc:sldMk cId="1699825727" sldId="3478"/>
        </pc:sldMkLst>
        <pc:spChg chg="add mod">
          <ac:chgData name="Kathleen Roberts" userId="7c8317de-eecb-4eb8-975c-c2035dc2ed42" providerId="ADAL" clId="{A96B69B7-A33B-4A35-B4A8-E3668C001D0C}" dt="2023-04-26T01:46:39.280" v="763"/>
          <ac:spMkLst>
            <pc:docMk/>
            <pc:sldMk cId="1699825727" sldId="3478"/>
            <ac:spMk id="2" creationId="{4770F86A-D088-DDD4-A628-0721E9E97B51}"/>
          </ac:spMkLst>
        </pc:spChg>
        <pc:spChg chg="add mod">
          <ac:chgData name="Kathleen Roberts" userId="7c8317de-eecb-4eb8-975c-c2035dc2ed42" providerId="ADAL" clId="{A96B69B7-A33B-4A35-B4A8-E3668C001D0C}" dt="2023-04-27T18:03:37.182" v="2058"/>
          <ac:spMkLst>
            <pc:docMk/>
            <pc:sldMk cId="1699825727" sldId="3478"/>
            <ac:spMk id="4" creationId="{EEBE9494-70C0-E79F-4F31-E75DC01D4D38}"/>
          </ac:spMkLst>
        </pc:spChg>
        <pc:graphicFrameChg chg="add mod modGraphic">
          <ac:chgData name="Kathleen Roberts" userId="7c8317de-eecb-4eb8-975c-c2035dc2ed42" providerId="ADAL" clId="{A96B69B7-A33B-4A35-B4A8-E3668C001D0C}" dt="2023-04-26T03:44:27.233" v="1581" actId="20577"/>
          <ac:graphicFrameMkLst>
            <pc:docMk/>
            <pc:sldMk cId="1699825727" sldId="3478"/>
            <ac:graphicFrameMk id="3" creationId="{E362621F-4202-E8FD-19D4-2CB91C82EC00}"/>
          </ac:graphicFrameMkLst>
        </pc:graphicFrameChg>
      </pc:sldChg>
      <pc:sldChg chg="new del">
        <pc:chgData name="Kathleen Roberts" userId="7c8317de-eecb-4eb8-975c-c2035dc2ed42" providerId="ADAL" clId="{A96B69B7-A33B-4A35-B4A8-E3668C001D0C}" dt="2023-04-26T03:46:57.112" v="1603" actId="47"/>
        <pc:sldMkLst>
          <pc:docMk/>
          <pc:sldMk cId="4197621766" sldId="3479"/>
        </pc:sldMkLst>
      </pc:sldChg>
      <pc:sldChg chg="new del">
        <pc:chgData name="Kathleen Roberts" userId="7c8317de-eecb-4eb8-975c-c2035dc2ed42" providerId="ADAL" clId="{A96B69B7-A33B-4A35-B4A8-E3668C001D0C}" dt="2023-04-26T01:47:11.654" v="772" actId="2696"/>
        <pc:sldMkLst>
          <pc:docMk/>
          <pc:sldMk cId="586641317" sldId="3480"/>
        </pc:sldMkLst>
      </pc:sldChg>
      <pc:sldChg chg="addSp delSp modSp mod ord setBg">
        <pc:chgData name="Kathleen Roberts" userId="7c8317de-eecb-4eb8-975c-c2035dc2ed42" providerId="ADAL" clId="{A96B69B7-A33B-4A35-B4A8-E3668C001D0C}" dt="2023-04-26T01:49:54.865" v="805" actId="27636"/>
        <pc:sldMkLst>
          <pc:docMk/>
          <pc:sldMk cId="1958384504" sldId="3480"/>
        </pc:sldMkLst>
        <pc:spChg chg="add del mod">
          <ac:chgData name="Kathleen Roberts" userId="7c8317de-eecb-4eb8-975c-c2035dc2ed42" providerId="ADAL" clId="{A96B69B7-A33B-4A35-B4A8-E3668C001D0C}" dt="2023-04-26T01:47:33.941" v="774"/>
          <ac:spMkLst>
            <pc:docMk/>
            <pc:sldMk cId="1958384504" sldId="3480"/>
            <ac:spMk id="2" creationId="{3B8A263D-D12D-E67B-A89A-38D46DC560D6}"/>
          </ac:spMkLst>
        </pc:spChg>
        <pc:spChg chg="add del mod">
          <ac:chgData name="Kathleen Roberts" userId="7c8317de-eecb-4eb8-975c-c2035dc2ed42" providerId="ADAL" clId="{A96B69B7-A33B-4A35-B4A8-E3668C001D0C}" dt="2023-04-26T01:47:33.941" v="774"/>
          <ac:spMkLst>
            <pc:docMk/>
            <pc:sldMk cId="1958384504" sldId="3480"/>
            <ac:spMk id="3" creationId="{82976B6E-C63E-F6BF-DF39-CC17B1714547}"/>
          </ac:spMkLst>
        </pc:spChg>
        <pc:spChg chg="mod">
          <ac:chgData name="Kathleen Roberts" userId="7c8317de-eecb-4eb8-975c-c2035dc2ed42" providerId="ADAL" clId="{A96B69B7-A33B-4A35-B4A8-E3668C001D0C}" dt="2023-04-26T01:49:47.971" v="802"/>
          <ac:spMkLst>
            <pc:docMk/>
            <pc:sldMk cId="1958384504" sldId="3480"/>
            <ac:spMk id="7" creationId="{479BF62E-F42A-11FC-486B-4B04453DBBA7}"/>
          </ac:spMkLst>
        </pc:spChg>
        <pc:spChg chg="mod">
          <ac:chgData name="Kathleen Roberts" userId="7c8317de-eecb-4eb8-975c-c2035dc2ed42" providerId="ADAL" clId="{A96B69B7-A33B-4A35-B4A8-E3668C001D0C}" dt="2023-04-26T01:49:47.971" v="802"/>
          <ac:spMkLst>
            <pc:docMk/>
            <pc:sldMk cId="1958384504" sldId="3480"/>
            <ac:spMk id="10" creationId="{96518232-6E87-4E6D-71F6-D740320CDBAA}"/>
          </ac:spMkLst>
        </pc:spChg>
        <pc:spChg chg="mod">
          <ac:chgData name="Kathleen Roberts" userId="7c8317de-eecb-4eb8-975c-c2035dc2ed42" providerId="ADAL" clId="{A96B69B7-A33B-4A35-B4A8-E3668C001D0C}" dt="2023-04-26T01:49:47.971" v="802"/>
          <ac:spMkLst>
            <pc:docMk/>
            <pc:sldMk cId="1958384504" sldId="3480"/>
            <ac:spMk id="11" creationId="{BAAE7C82-32F6-0F17-6891-C7BE90385D07}"/>
          </ac:spMkLst>
        </pc:spChg>
        <pc:spChg chg="mod">
          <ac:chgData name="Kathleen Roberts" userId="7c8317de-eecb-4eb8-975c-c2035dc2ed42" providerId="ADAL" clId="{A96B69B7-A33B-4A35-B4A8-E3668C001D0C}" dt="2023-04-26T01:49:47.971" v="802"/>
          <ac:spMkLst>
            <pc:docMk/>
            <pc:sldMk cId="1958384504" sldId="3480"/>
            <ac:spMk id="12" creationId="{48681698-B2C2-A968-ACC7-1300A6440CFE}"/>
          </ac:spMkLst>
        </pc:spChg>
        <pc:spChg chg="mod">
          <ac:chgData name="Kathleen Roberts" userId="7c8317de-eecb-4eb8-975c-c2035dc2ed42" providerId="ADAL" clId="{A96B69B7-A33B-4A35-B4A8-E3668C001D0C}" dt="2023-04-26T01:49:47.971" v="802"/>
          <ac:spMkLst>
            <pc:docMk/>
            <pc:sldMk cId="1958384504" sldId="3480"/>
            <ac:spMk id="13" creationId="{0ABB132F-87A9-601F-418C-3C713AF13195}"/>
          </ac:spMkLst>
        </pc:spChg>
        <pc:spChg chg="mod">
          <ac:chgData name="Kathleen Roberts" userId="7c8317de-eecb-4eb8-975c-c2035dc2ed42" providerId="ADAL" clId="{A96B69B7-A33B-4A35-B4A8-E3668C001D0C}" dt="2023-04-26T01:49:47.971" v="802"/>
          <ac:spMkLst>
            <pc:docMk/>
            <pc:sldMk cId="1958384504" sldId="3480"/>
            <ac:spMk id="14" creationId="{76D0DC52-3FA8-DACF-890B-92F258FA9979}"/>
          </ac:spMkLst>
        </pc:spChg>
        <pc:spChg chg="mod">
          <ac:chgData name="Kathleen Roberts" userId="7c8317de-eecb-4eb8-975c-c2035dc2ed42" providerId="ADAL" clId="{A96B69B7-A33B-4A35-B4A8-E3668C001D0C}" dt="2023-04-26T01:49:47.971" v="802"/>
          <ac:spMkLst>
            <pc:docMk/>
            <pc:sldMk cId="1958384504" sldId="3480"/>
            <ac:spMk id="15" creationId="{9E915297-3C4D-5AEF-3669-23D7ED738496}"/>
          </ac:spMkLst>
        </pc:spChg>
        <pc:spChg chg="mod">
          <ac:chgData name="Kathleen Roberts" userId="7c8317de-eecb-4eb8-975c-c2035dc2ed42" providerId="ADAL" clId="{A96B69B7-A33B-4A35-B4A8-E3668C001D0C}" dt="2023-04-26T01:49:47.971" v="802"/>
          <ac:spMkLst>
            <pc:docMk/>
            <pc:sldMk cId="1958384504" sldId="3480"/>
            <ac:spMk id="16" creationId="{508A203F-1463-D0BA-F3FF-7CBD4F995D0B}"/>
          </ac:spMkLst>
        </pc:spChg>
        <pc:spChg chg="add mod">
          <ac:chgData name="Kathleen Roberts" userId="7c8317de-eecb-4eb8-975c-c2035dc2ed42" providerId="ADAL" clId="{A96B69B7-A33B-4A35-B4A8-E3668C001D0C}" dt="2023-04-26T01:49:54.865" v="805" actId="27636"/>
          <ac:spMkLst>
            <pc:docMk/>
            <pc:sldMk cId="1958384504" sldId="3480"/>
            <ac:spMk id="17" creationId="{E0B9C7DA-6CB7-B55E-247C-43BB7A8D9E95}"/>
          </ac:spMkLst>
        </pc:spChg>
        <pc:spChg chg="add">
          <ac:chgData name="Kathleen Roberts" userId="7c8317de-eecb-4eb8-975c-c2035dc2ed42" providerId="ADAL" clId="{A96B69B7-A33B-4A35-B4A8-E3668C001D0C}" dt="2023-04-26T01:49:54.817" v="804" actId="26606"/>
          <ac:spMkLst>
            <pc:docMk/>
            <pc:sldMk cId="1958384504" sldId="3480"/>
            <ac:spMk id="23" creationId="{A4AC5506-6312-4701-8D3C-40187889A947}"/>
          </ac:spMkLst>
        </pc:spChg>
        <pc:grpChg chg="add del mod">
          <ac:chgData name="Kathleen Roberts" userId="7c8317de-eecb-4eb8-975c-c2035dc2ed42" providerId="ADAL" clId="{A96B69B7-A33B-4A35-B4A8-E3668C001D0C}" dt="2023-04-26T01:49:54.817" v="804" actId="26606"/>
          <ac:grpSpMkLst>
            <pc:docMk/>
            <pc:sldMk cId="1958384504" sldId="3480"/>
            <ac:grpSpMk id="6" creationId="{0F38B804-AC2E-8610-D8C5-30234E966235}"/>
          </ac:grpSpMkLst>
        </pc:grpChg>
        <pc:picChg chg="add del mod">
          <ac:chgData name="Kathleen Roberts" userId="7c8317de-eecb-4eb8-975c-c2035dc2ed42" providerId="ADAL" clId="{A96B69B7-A33B-4A35-B4A8-E3668C001D0C}" dt="2023-04-26T01:47:33.941" v="774"/>
          <ac:picMkLst>
            <pc:docMk/>
            <pc:sldMk cId="1958384504" sldId="3480"/>
            <ac:picMk id="4" creationId="{E8838806-D4E4-2456-F0FB-7E0B3FE207E3}"/>
          </ac:picMkLst>
        </pc:picChg>
        <pc:picChg chg="add del mod">
          <ac:chgData name="Kathleen Roberts" userId="7c8317de-eecb-4eb8-975c-c2035dc2ed42" providerId="ADAL" clId="{A96B69B7-A33B-4A35-B4A8-E3668C001D0C}" dt="2023-04-26T01:47:33.941" v="774"/>
          <ac:picMkLst>
            <pc:docMk/>
            <pc:sldMk cId="1958384504" sldId="3480"/>
            <ac:picMk id="5" creationId="{F59193C2-102D-88C5-7A62-318AD326F15F}"/>
          </ac:picMkLst>
        </pc:picChg>
        <pc:picChg chg="add mod">
          <ac:chgData name="Kathleen Roberts" userId="7c8317de-eecb-4eb8-975c-c2035dc2ed42" providerId="ADAL" clId="{A96B69B7-A33B-4A35-B4A8-E3668C001D0C}" dt="2023-04-26T01:49:54.817" v="804" actId="26606"/>
          <ac:picMkLst>
            <pc:docMk/>
            <pc:sldMk cId="1958384504" sldId="3480"/>
            <ac:picMk id="18" creationId="{326E51FC-7DBC-3858-1AA7-385AC4DABDAD}"/>
          </ac:picMkLst>
        </pc:picChg>
        <pc:cxnChg chg="mod">
          <ac:chgData name="Kathleen Roberts" userId="7c8317de-eecb-4eb8-975c-c2035dc2ed42" providerId="ADAL" clId="{A96B69B7-A33B-4A35-B4A8-E3668C001D0C}" dt="2023-04-26T01:49:47.971" v="802"/>
          <ac:cxnSpMkLst>
            <pc:docMk/>
            <pc:sldMk cId="1958384504" sldId="3480"/>
            <ac:cxnSpMk id="8" creationId="{D2940463-28D1-4F94-2962-B467C49D8E42}"/>
          </ac:cxnSpMkLst>
        </pc:cxnChg>
        <pc:cxnChg chg="mod">
          <ac:chgData name="Kathleen Roberts" userId="7c8317de-eecb-4eb8-975c-c2035dc2ed42" providerId="ADAL" clId="{A96B69B7-A33B-4A35-B4A8-E3668C001D0C}" dt="2023-04-26T01:49:47.971" v="802"/>
          <ac:cxnSpMkLst>
            <pc:docMk/>
            <pc:sldMk cId="1958384504" sldId="3480"/>
            <ac:cxnSpMk id="9" creationId="{EA136913-7E2E-CA22-04E1-33A749D545A6}"/>
          </ac:cxnSpMkLst>
        </pc:cxnChg>
      </pc:sldChg>
      <pc:sldChg chg="add del">
        <pc:chgData name="Kathleen Roberts" userId="7c8317de-eecb-4eb8-975c-c2035dc2ed42" providerId="ADAL" clId="{A96B69B7-A33B-4A35-B4A8-E3668C001D0C}" dt="2023-04-26T01:46:10.449" v="758"/>
        <pc:sldMkLst>
          <pc:docMk/>
          <pc:sldMk cId="3088975014" sldId="3480"/>
        </pc:sldMkLst>
      </pc:sldChg>
      <pc:sldChg chg="addSp modSp new mod">
        <pc:chgData name="Kathleen Roberts" userId="7c8317de-eecb-4eb8-975c-c2035dc2ed42" providerId="ADAL" clId="{A96B69B7-A33B-4A35-B4A8-E3668C001D0C}" dt="2023-04-26T01:50:16.082" v="810" actId="1076"/>
        <pc:sldMkLst>
          <pc:docMk/>
          <pc:sldMk cId="4024376291" sldId="3481"/>
        </pc:sldMkLst>
        <pc:spChg chg="add mod">
          <ac:chgData name="Kathleen Roberts" userId="7c8317de-eecb-4eb8-975c-c2035dc2ed42" providerId="ADAL" clId="{A96B69B7-A33B-4A35-B4A8-E3668C001D0C}" dt="2023-04-26T01:50:14.282" v="809" actId="14100"/>
          <ac:spMkLst>
            <pc:docMk/>
            <pc:sldMk cId="4024376291" sldId="3481"/>
            <ac:spMk id="2" creationId="{35A991D3-6DFA-DA06-B0EF-1D489D437D1D}"/>
          </ac:spMkLst>
        </pc:spChg>
        <pc:graphicFrameChg chg="add mod">
          <ac:chgData name="Kathleen Roberts" userId="7c8317de-eecb-4eb8-975c-c2035dc2ed42" providerId="ADAL" clId="{A96B69B7-A33B-4A35-B4A8-E3668C001D0C}" dt="2023-04-26T01:50:09.038" v="808"/>
          <ac:graphicFrameMkLst>
            <pc:docMk/>
            <pc:sldMk cId="4024376291" sldId="3481"/>
            <ac:graphicFrameMk id="3" creationId="{E88D59C2-95CF-6CF0-F22F-BE56078796AC}"/>
          </ac:graphicFrameMkLst>
        </pc:graphicFrameChg>
        <pc:picChg chg="add mod">
          <ac:chgData name="Kathleen Roberts" userId="7c8317de-eecb-4eb8-975c-c2035dc2ed42" providerId="ADAL" clId="{A96B69B7-A33B-4A35-B4A8-E3668C001D0C}" dt="2023-04-26T01:50:16.082" v="810" actId="1076"/>
          <ac:picMkLst>
            <pc:docMk/>
            <pc:sldMk cId="4024376291" sldId="3481"/>
            <ac:picMk id="4" creationId="{77D4872F-3CA0-89B6-837C-25E1B5179539}"/>
          </ac:picMkLst>
        </pc:picChg>
      </pc:sldChg>
      <pc:sldChg chg="addSp delSp modSp new mod setBg">
        <pc:chgData name="Kathleen Roberts" userId="7c8317de-eecb-4eb8-975c-c2035dc2ed42" providerId="ADAL" clId="{A96B69B7-A33B-4A35-B4A8-E3668C001D0C}" dt="2023-04-26T01:50:43.364" v="817" actId="14100"/>
        <pc:sldMkLst>
          <pc:docMk/>
          <pc:sldMk cId="3852980880" sldId="3482"/>
        </pc:sldMkLst>
        <pc:spChg chg="add mod">
          <ac:chgData name="Kathleen Roberts" userId="7c8317de-eecb-4eb8-975c-c2035dc2ed42" providerId="ADAL" clId="{A96B69B7-A33B-4A35-B4A8-E3668C001D0C}" dt="2023-04-26T01:50:43.364" v="817" actId="14100"/>
          <ac:spMkLst>
            <pc:docMk/>
            <pc:sldMk cId="3852980880" sldId="3482"/>
            <ac:spMk id="2" creationId="{4934C0BB-FE0F-682B-EA48-B731CC59BE8A}"/>
          </ac:spMkLst>
        </pc:spChg>
        <pc:spChg chg="add mod">
          <ac:chgData name="Kathleen Roberts" userId="7c8317de-eecb-4eb8-975c-c2035dc2ed42" providerId="ADAL" clId="{A96B69B7-A33B-4A35-B4A8-E3668C001D0C}" dt="2023-04-26T01:50:39.102" v="816" actId="26606"/>
          <ac:spMkLst>
            <pc:docMk/>
            <pc:sldMk cId="3852980880" sldId="3482"/>
            <ac:spMk id="3" creationId="{D28AA582-A643-AB40-4B05-335D966753F2}"/>
          </ac:spMkLst>
        </pc:spChg>
        <pc:spChg chg="add del">
          <ac:chgData name="Kathleen Roberts" userId="7c8317de-eecb-4eb8-975c-c2035dc2ed42" providerId="ADAL" clId="{A96B69B7-A33B-4A35-B4A8-E3668C001D0C}" dt="2023-04-26T01:50:39.102" v="816" actId="26606"/>
          <ac:spMkLst>
            <pc:docMk/>
            <pc:sldMk cId="3852980880" sldId="3482"/>
            <ac:spMk id="9" creationId="{8FC9BE17-9A7B-462D-AE50-3D8777387304}"/>
          </ac:spMkLst>
        </pc:spChg>
        <pc:spChg chg="add del">
          <ac:chgData name="Kathleen Roberts" userId="7c8317de-eecb-4eb8-975c-c2035dc2ed42" providerId="ADAL" clId="{A96B69B7-A33B-4A35-B4A8-E3668C001D0C}" dt="2023-04-26T01:50:39.102" v="816" actId="26606"/>
          <ac:spMkLst>
            <pc:docMk/>
            <pc:sldMk cId="3852980880" sldId="3482"/>
            <ac:spMk id="11" creationId="{3EBE8569-6AEC-4B8C-8D53-2DE337CDBA65}"/>
          </ac:spMkLst>
        </pc:spChg>
        <pc:spChg chg="add del">
          <ac:chgData name="Kathleen Roberts" userId="7c8317de-eecb-4eb8-975c-c2035dc2ed42" providerId="ADAL" clId="{A96B69B7-A33B-4A35-B4A8-E3668C001D0C}" dt="2023-04-26T01:50:39.102" v="816" actId="26606"/>
          <ac:spMkLst>
            <pc:docMk/>
            <pc:sldMk cId="3852980880" sldId="3482"/>
            <ac:spMk id="13" creationId="{55D4142C-5077-457F-A6AD-3FECFDB39685}"/>
          </ac:spMkLst>
        </pc:spChg>
        <pc:spChg chg="add del">
          <ac:chgData name="Kathleen Roberts" userId="7c8317de-eecb-4eb8-975c-c2035dc2ed42" providerId="ADAL" clId="{A96B69B7-A33B-4A35-B4A8-E3668C001D0C}" dt="2023-04-26T01:50:39.102" v="816" actId="26606"/>
          <ac:spMkLst>
            <pc:docMk/>
            <pc:sldMk cId="3852980880" sldId="3482"/>
            <ac:spMk id="15" creationId="{7A5F0580-5EE9-419F-96EE-B6529EF6E7D0}"/>
          </ac:spMkLst>
        </pc:spChg>
        <pc:picChg chg="add del">
          <ac:chgData name="Kathleen Roberts" userId="7c8317de-eecb-4eb8-975c-c2035dc2ed42" providerId="ADAL" clId="{A96B69B7-A33B-4A35-B4A8-E3668C001D0C}" dt="2023-04-26T01:50:39.102" v="816" actId="26606"/>
          <ac:picMkLst>
            <pc:docMk/>
            <pc:sldMk cId="3852980880" sldId="3482"/>
            <ac:picMk id="5" creationId="{74C835EF-38D4-9B4C-0400-29560390AF65}"/>
          </ac:picMkLst>
        </pc:picChg>
      </pc:sldChg>
      <pc:sldChg chg="addSp delSp modSp new mod setBg">
        <pc:chgData name="Kathleen Roberts" userId="7c8317de-eecb-4eb8-975c-c2035dc2ed42" providerId="ADAL" clId="{A96B69B7-A33B-4A35-B4A8-E3668C001D0C}" dt="2023-04-26T01:51:10.224" v="822" actId="26606"/>
        <pc:sldMkLst>
          <pc:docMk/>
          <pc:sldMk cId="2570743015" sldId="3483"/>
        </pc:sldMkLst>
        <pc:spChg chg="mod">
          <ac:chgData name="Kathleen Roberts" userId="7c8317de-eecb-4eb8-975c-c2035dc2ed42" providerId="ADAL" clId="{A96B69B7-A33B-4A35-B4A8-E3668C001D0C}" dt="2023-04-26T01:50:57.009" v="820"/>
          <ac:spMkLst>
            <pc:docMk/>
            <pc:sldMk cId="2570743015" sldId="3483"/>
            <ac:spMk id="5" creationId="{C6D5FD36-F7EC-67AC-EEF6-BE9C4FF5157E}"/>
          </ac:spMkLst>
        </pc:spChg>
        <pc:spChg chg="mod">
          <ac:chgData name="Kathleen Roberts" userId="7c8317de-eecb-4eb8-975c-c2035dc2ed42" providerId="ADAL" clId="{A96B69B7-A33B-4A35-B4A8-E3668C001D0C}" dt="2023-04-26T01:50:57.009" v="820"/>
          <ac:spMkLst>
            <pc:docMk/>
            <pc:sldMk cId="2570743015" sldId="3483"/>
            <ac:spMk id="6" creationId="{A6EC58ED-CF8A-F918-793D-DFA5B8542847}"/>
          </ac:spMkLst>
        </pc:spChg>
        <pc:spChg chg="mod">
          <ac:chgData name="Kathleen Roberts" userId="7c8317de-eecb-4eb8-975c-c2035dc2ed42" providerId="ADAL" clId="{A96B69B7-A33B-4A35-B4A8-E3668C001D0C}" dt="2023-04-26T01:50:57.009" v="820"/>
          <ac:spMkLst>
            <pc:docMk/>
            <pc:sldMk cId="2570743015" sldId="3483"/>
            <ac:spMk id="7" creationId="{238CA59E-9781-9C4E-A9B6-7898B93978C9}"/>
          </ac:spMkLst>
        </pc:spChg>
        <pc:spChg chg="mod">
          <ac:chgData name="Kathleen Roberts" userId="7c8317de-eecb-4eb8-975c-c2035dc2ed42" providerId="ADAL" clId="{A96B69B7-A33B-4A35-B4A8-E3668C001D0C}" dt="2023-04-26T01:50:57.009" v="820"/>
          <ac:spMkLst>
            <pc:docMk/>
            <pc:sldMk cId="2570743015" sldId="3483"/>
            <ac:spMk id="8" creationId="{B48998D1-095A-4C8C-E76D-045C18D8ABE5}"/>
          </ac:spMkLst>
        </pc:spChg>
        <pc:spChg chg="mod">
          <ac:chgData name="Kathleen Roberts" userId="7c8317de-eecb-4eb8-975c-c2035dc2ed42" providerId="ADAL" clId="{A96B69B7-A33B-4A35-B4A8-E3668C001D0C}" dt="2023-04-26T01:50:57.009" v="820"/>
          <ac:spMkLst>
            <pc:docMk/>
            <pc:sldMk cId="2570743015" sldId="3483"/>
            <ac:spMk id="9" creationId="{0F320D34-96E8-2DFC-7102-84169D57A2F3}"/>
          </ac:spMkLst>
        </pc:spChg>
        <pc:spChg chg="mod">
          <ac:chgData name="Kathleen Roberts" userId="7c8317de-eecb-4eb8-975c-c2035dc2ed42" providerId="ADAL" clId="{A96B69B7-A33B-4A35-B4A8-E3668C001D0C}" dt="2023-04-26T01:50:57.009" v="820"/>
          <ac:spMkLst>
            <pc:docMk/>
            <pc:sldMk cId="2570743015" sldId="3483"/>
            <ac:spMk id="10" creationId="{11DB6F2C-89EB-4F14-14A4-D5802A629441}"/>
          </ac:spMkLst>
        </pc:spChg>
        <pc:spChg chg="mod">
          <ac:chgData name="Kathleen Roberts" userId="7c8317de-eecb-4eb8-975c-c2035dc2ed42" providerId="ADAL" clId="{A96B69B7-A33B-4A35-B4A8-E3668C001D0C}" dt="2023-04-26T01:50:57.009" v="820"/>
          <ac:spMkLst>
            <pc:docMk/>
            <pc:sldMk cId="2570743015" sldId="3483"/>
            <ac:spMk id="11" creationId="{A3257777-502B-AF45-18EB-F040AAC34CB5}"/>
          </ac:spMkLst>
        </pc:spChg>
        <pc:spChg chg="mod">
          <ac:chgData name="Kathleen Roberts" userId="7c8317de-eecb-4eb8-975c-c2035dc2ed42" providerId="ADAL" clId="{A96B69B7-A33B-4A35-B4A8-E3668C001D0C}" dt="2023-04-26T01:50:57.009" v="820"/>
          <ac:spMkLst>
            <pc:docMk/>
            <pc:sldMk cId="2570743015" sldId="3483"/>
            <ac:spMk id="12" creationId="{CEC12230-7B4D-F047-5A9F-A76041B3039C}"/>
          </ac:spMkLst>
        </pc:spChg>
        <pc:spChg chg="add mod">
          <ac:chgData name="Kathleen Roberts" userId="7c8317de-eecb-4eb8-975c-c2035dc2ed42" providerId="ADAL" clId="{A96B69B7-A33B-4A35-B4A8-E3668C001D0C}" dt="2023-04-26T01:51:10.224" v="822" actId="26606"/>
          <ac:spMkLst>
            <pc:docMk/>
            <pc:sldMk cId="2570743015" sldId="3483"/>
            <ac:spMk id="13" creationId="{79291E99-8F69-39D0-5617-DECF9AEF2151}"/>
          </ac:spMkLst>
        </pc:spChg>
        <pc:spChg chg="add">
          <ac:chgData name="Kathleen Roberts" userId="7c8317de-eecb-4eb8-975c-c2035dc2ed42" providerId="ADAL" clId="{A96B69B7-A33B-4A35-B4A8-E3668C001D0C}" dt="2023-04-26T01:51:10.224" v="822" actId="26606"/>
          <ac:spMkLst>
            <pc:docMk/>
            <pc:sldMk cId="2570743015" sldId="3483"/>
            <ac:spMk id="19" creationId="{A4AC5506-6312-4701-8D3C-40187889A947}"/>
          </ac:spMkLst>
        </pc:spChg>
        <pc:grpChg chg="add del mod">
          <ac:chgData name="Kathleen Roberts" userId="7c8317de-eecb-4eb8-975c-c2035dc2ed42" providerId="ADAL" clId="{A96B69B7-A33B-4A35-B4A8-E3668C001D0C}" dt="2023-04-26T01:51:10.224" v="822" actId="26606"/>
          <ac:grpSpMkLst>
            <pc:docMk/>
            <pc:sldMk cId="2570743015" sldId="3483"/>
            <ac:grpSpMk id="2" creationId="{8E3193FD-2DBA-7B58-EC7A-3D03F50BA913}"/>
          </ac:grpSpMkLst>
        </pc:grpChg>
        <pc:picChg chg="add mod">
          <ac:chgData name="Kathleen Roberts" userId="7c8317de-eecb-4eb8-975c-c2035dc2ed42" providerId="ADAL" clId="{A96B69B7-A33B-4A35-B4A8-E3668C001D0C}" dt="2023-04-26T01:51:10.224" v="822" actId="26606"/>
          <ac:picMkLst>
            <pc:docMk/>
            <pc:sldMk cId="2570743015" sldId="3483"/>
            <ac:picMk id="14" creationId="{E2C3FFB9-FF6D-2E95-D4CE-9ECD5EAC1DE0}"/>
          </ac:picMkLst>
        </pc:picChg>
        <pc:cxnChg chg="mod">
          <ac:chgData name="Kathleen Roberts" userId="7c8317de-eecb-4eb8-975c-c2035dc2ed42" providerId="ADAL" clId="{A96B69B7-A33B-4A35-B4A8-E3668C001D0C}" dt="2023-04-26T01:50:57.009" v="820"/>
          <ac:cxnSpMkLst>
            <pc:docMk/>
            <pc:sldMk cId="2570743015" sldId="3483"/>
            <ac:cxnSpMk id="3" creationId="{459D279F-8EFC-5DCB-FD69-82154E0CB26D}"/>
          </ac:cxnSpMkLst>
        </pc:cxnChg>
        <pc:cxnChg chg="mod">
          <ac:chgData name="Kathleen Roberts" userId="7c8317de-eecb-4eb8-975c-c2035dc2ed42" providerId="ADAL" clId="{A96B69B7-A33B-4A35-B4A8-E3668C001D0C}" dt="2023-04-26T01:50:57.009" v="820"/>
          <ac:cxnSpMkLst>
            <pc:docMk/>
            <pc:sldMk cId="2570743015" sldId="3483"/>
            <ac:cxnSpMk id="4" creationId="{B195EDDB-44D3-F703-7348-C43A8C236217}"/>
          </ac:cxnSpMkLst>
        </pc:cxnChg>
      </pc:sldChg>
      <pc:sldChg chg="addSp delSp modSp new mod setBg">
        <pc:chgData name="Kathleen Roberts" userId="7c8317de-eecb-4eb8-975c-c2035dc2ed42" providerId="ADAL" clId="{A96B69B7-A33B-4A35-B4A8-E3668C001D0C}" dt="2023-04-26T01:51:53.250" v="830" actId="255"/>
        <pc:sldMkLst>
          <pc:docMk/>
          <pc:sldMk cId="1906125366" sldId="3484"/>
        </pc:sldMkLst>
        <pc:spChg chg="add mod">
          <ac:chgData name="Kathleen Roberts" userId="7c8317de-eecb-4eb8-975c-c2035dc2ed42" providerId="ADAL" clId="{A96B69B7-A33B-4A35-B4A8-E3668C001D0C}" dt="2023-04-26T01:51:36.511" v="829" actId="26606"/>
          <ac:spMkLst>
            <pc:docMk/>
            <pc:sldMk cId="1906125366" sldId="3484"/>
            <ac:spMk id="2" creationId="{C550522E-138E-5B10-44F1-EB46A43029CC}"/>
          </ac:spMkLst>
        </pc:spChg>
        <pc:spChg chg="add del">
          <ac:chgData name="Kathleen Roberts" userId="7c8317de-eecb-4eb8-975c-c2035dc2ed42" providerId="ADAL" clId="{A96B69B7-A33B-4A35-B4A8-E3668C001D0C}" dt="2023-04-26T01:51:36.494" v="828" actId="26606"/>
          <ac:spMkLst>
            <pc:docMk/>
            <pc:sldMk cId="1906125366" sldId="3484"/>
            <ac:spMk id="8" creationId="{A4AC5506-6312-4701-8D3C-40187889A947}"/>
          </ac:spMkLst>
        </pc:spChg>
        <pc:spChg chg="add">
          <ac:chgData name="Kathleen Roberts" userId="7c8317de-eecb-4eb8-975c-c2035dc2ed42" providerId="ADAL" clId="{A96B69B7-A33B-4A35-B4A8-E3668C001D0C}" dt="2023-04-26T01:51:36.511" v="829" actId="26606"/>
          <ac:spMkLst>
            <pc:docMk/>
            <pc:sldMk cId="1906125366" sldId="3484"/>
            <ac:spMk id="10" creationId="{A4AC5506-6312-4701-8D3C-40187889A947}"/>
          </ac:spMkLst>
        </pc:spChg>
        <pc:graphicFrameChg chg="add mod modGraphic">
          <ac:chgData name="Kathleen Roberts" userId="7c8317de-eecb-4eb8-975c-c2035dc2ed42" providerId="ADAL" clId="{A96B69B7-A33B-4A35-B4A8-E3668C001D0C}" dt="2023-04-26T01:51:53.250" v="830" actId="255"/>
          <ac:graphicFrameMkLst>
            <pc:docMk/>
            <pc:sldMk cId="1906125366" sldId="3484"/>
            <ac:graphicFrameMk id="3" creationId="{75112C3B-3D9D-CFBD-3802-F94797119EB8}"/>
          </ac:graphicFrameMkLst>
        </pc:graphicFrameChg>
      </pc:sldChg>
      <pc:sldChg chg="addSp modSp new mod setBg">
        <pc:chgData name="Kathleen Roberts" userId="7c8317de-eecb-4eb8-975c-c2035dc2ed42" providerId="ADAL" clId="{A96B69B7-A33B-4A35-B4A8-E3668C001D0C}" dt="2023-04-26T01:52:11.317" v="834" actId="26606"/>
        <pc:sldMkLst>
          <pc:docMk/>
          <pc:sldMk cId="1511446198" sldId="3485"/>
        </pc:sldMkLst>
        <pc:spChg chg="add mod">
          <ac:chgData name="Kathleen Roberts" userId="7c8317de-eecb-4eb8-975c-c2035dc2ed42" providerId="ADAL" clId="{A96B69B7-A33B-4A35-B4A8-E3668C001D0C}" dt="2023-04-26T01:52:11.317" v="834" actId="26606"/>
          <ac:spMkLst>
            <pc:docMk/>
            <pc:sldMk cId="1511446198" sldId="3485"/>
            <ac:spMk id="2" creationId="{F1A42C8E-B99E-3BD5-8C4F-D03F2938F25C}"/>
          </ac:spMkLst>
        </pc:spChg>
        <pc:spChg chg="add">
          <ac:chgData name="Kathleen Roberts" userId="7c8317de-eecb-4eb8-975c-c2035dc2ed42" providerId="ADAL" clId="{A96B69B7-A33B-4A35-B4A8-E3668C001D0C}" dt="2023-04-26T01:52:11.317" v="834" actId="26606"/>
          <ac:spMkLst>
            <pc:docMk/>
            <pc:sldMk cId="1511446198" sldId="3485"/>
            <ac:spMk id="8" creationId="{A4AC5506-6312-4701-8D3C-40187889A947}"/>
          </ac:spMkLst>
        </pc:spChg>
        <pc:graphicFrameChg chg="add mod">
          <ac:chgData name="Kathleen Roberts" userId="7c8317de-eecb-4eb8-975c-c2035dc2ed42" providerId="ADAL" clId="{A96B69B7-A33B-4A35-B4A8-E3668C001D0C}" dt="2023-04-26T01:52:11.317" v="834" actId="26606"/>
          <ac:graphicFrameMkLst>
            <pc:docMk/>
            <pc:sldMk cId="1511446198" sldId="3485"/>
            <ac:graphicFrameMk id="3" creationId="{33483FF0-EE7A-1620-734C-CC994748AAAF}"/>
          </ac:graphicFrameMkLst>
        </pc:graphicFrameChg>
      </pc:sldChg>
      <pc:sldChg chg="addSp delSp modSp new mod setBg">
        <pc:chgData name="Kathleen Roberts" userId="7c8317de-eecb-4eb8-975c-c2035dc2ed42" providerId="ADAL" clId="{A96B69B7-A33B-4A35-B4A8-E3668C001D0C}" dt="2023-04-26T01:52:46.034" v="840" actId="26606"/>
        <pc:sldMkLst>
          <pc:docMk/>
          <pc:sldMk cId="1444023445" sldId="3486"/>
        </pc:sldMkLst>
        <pc:spChg chg="add mod">
          <ac:chgData name="Kathleen Roberts" userId="7c8317de-eecb-4eb8-975c-c2035dc2ed42" providerId="ADAL" clId="{A96B69B7-A33B-4A35-B4A8-E3668C001D0C}" dt="2023-04-26T01:52:46.034" v="840" actId="26606"/>
          <ac:spMkLst>
            <pc:docMk/>
            <pc:sldMk cId="1444023445" sldId="3486"/>
            <ac:spMk id="2" creationId="{97E4E52B-8220-F23F-B934-EB44A615F82D}"/>
          </ac:spMkLst>
        </pc:spChg>
        <pc:spChg chg="add del">
          <ac:chgData name="Kathleen Roberts" userId="7c8317de-eecb-4eb8-975c-c2035dc2ed42" providerId="ADAL" clId="{A96B69B7-A33B-4A35-B4A8-E3668C001D0C}" dt="2023-04-26T01:52:46.018" v="839" actId="26606"/>
          <ac:spMkLst>
            <pc:docMk/>
            <pc:sldMk cId="1444023445" sldId="3486"/>
            <ac:spMk id="9" creationId="{489B7BFD-8F45-4093-AD9C-91B15B0503D9}"/>
          </ac:spMkLst>
        </pc:spChg>
        <pc:spChg chg="add del">
          <ac:chgData name="Kathleen Roberts" userId="7c8317de-eecb-4eb8-975c-c2035dc2ed42" providerId="ADAL" clId="{A96B69B7-A33B-4A35-B4A8-E3668C001D0C}" dt="2023-04-26T01:52:46.018" v="839" actId="26606"/>
          <ac:spMkLst>
            <pc:docMk/>
            <pc:sldMk cId="1444023445" sldId="3486"/>
            <ac:spMk id="15" creationId="{498F8FF6-43B4-494A-AF8F-123A4983EDF7}"/>
          </ac:spMkLst>
        </pc:spChg>
        <pc:spChg chg="add del">
          <ac:chgData name="Kathleen Roberts" userId="7c8317de-eecb-4eb8-975c-c2035dc2ed42" providerId="ADAL" clId="{A96B69B7-A33B-4A35-B4A8-E3668C001D0C}" dt="2023-04-26T01:52:46.018" v="839" actId="26606"/>
          <ac:spMkLst>
            <pc:docMk/>
            <pc:sldMk cId="1444023445" sldId="3486"/>
            <ac:spMk id="17" creationId="{CF85B11F-FA15-48B8-BF04-463A37544E09}"/>
          </ac:spMkLst>
        </pc:spChg>
        <pc:spChg chg="add del">
          <ac:chgData name="Kathleen Roberts" userId="7c8317de-eecb-4eb8-975c-c2035dc2ed42" providerId="ADAL" clId="{A96B69B7-A33B-4A35-B4A8-E3668C001D0C}" dt="2023-04-26T01:52:46.018" v="839" actId="26606"/>
          <ac:spMkLst>
            <pc:docMk/>
            <pc:sldMk cId="1444023445" sldId="3486"/>
            <ac:spMk id="19" creationId="{5AFEC601-A132-47EE-B0C2-B38ACD9FCE6F}"/>
          </ac:spMkLst>
        </pc:spChg>
        <pc:spChg chg="add del">
          <ac:chgData name="Kathleen Roberts" userId="7c8317de-eecb-4eb8-975c-c2035dc2ed42" providerId="ADAL" clId="{A96B69B7-A33B-4A35-B4A8-E3668C001D0C}" dt="2023-04-26T01:52:46.018" v="839" actId="26606"/>
          <ac:spMkLst>
            <pc:docMk/>
            <pc:sldMk cId="1444023445" sldId="3486"/>
            <ac:spMk id="21" creationId="{279CAF82-0ECF-42BE-8F37-F71941E5D410}"/>
          </ac:spMkLst>
        </pc:spChg>
        <pc:spChg chg="add del">
          <ac:chgData name="Kathleen Roberts" userId="7c8317de-eecb-4eb8-975c-c2035dc2ed42" providerId="ADAL" clId="{A96B69B7-A33B-4A35-B4A8-E3668C001D0C}" dt="2023-04-26T01:52:46.018" v="839" actId="26606"/>
          <ac:spMkLst>
            <pc:docMk/>
            <pc:sldMk cId="1444023445" sldId="3486"/>
            <ac:spMk id="23" creationId="{BB90F3FC-186F-4608-93AA-7EE24F682E21}"/>
          </ac:spMkLst>
        </pc:spChg>
        <pc:spChg chg="add del">
          <ac:chgData name="Kathleen Roberts" userId="7c8317de-eecb-4eb8-975c-c2035dc2ed42" providerId="ADAL" clId="{A96B69B7-A33B-4A35-B4A8-E3668C001D0C}" dt="2023-04-26T01:52:46.018" v="839" actId="26606"/>
          <ac:spMkLst>
            <pc:docMk/>
            <pc:sldMk cId="1444023445" sldId="3486"/>
            <ac:spMk id="32" creationId="{033BC44A-0661-43B4-9C14-FD5963C226AE}"/>
          </ac:spMkLst>
        </pc:spChg>
        <pc:spChg chg="add del">
          <ac:chgData name="Kathleen Roberts" userId="7c8317de-eecb-4eb8-975c-c2035dc2ed42" providerId="ADAL" clId="{A96B69B7-A33B-4A35-B4A8-E3668C001D0C}" dt="2023-04-26T01:52:46.018" v="839" actId="26606"/>
          <ac:spMkLst>
            <pc:docMk/>
            <pc:sldMk cId="1444023445" sldId="3486"/>
            <ac:spMk id="34" creationId="{13811CB9-0334-4316-8B54-711C0F3BE693}"/>
          </ac:spMkLst>
        </pc:spChg>
        <pc:spChg chg="add">
          <ac:chgData name="Kathleen Roberts" userId="7c8317de-eecb-4eb8-975c-c2035dc2ed42" providerId="ADAL" clId="{A96B69B7-A33B-4A35-B4A8-E3668C001D0C}" dt="2023-04-26T01:52:46.034" v="840" actId="26606"/>
          <ac:spMkLst>
            <pc:docMk/>
            <pc:sldMk cId="1444023445" sldId="3486"/>
            <ac:spMk id="36" creationId="{033BC44A-0661-43B4-9C14-FD5963C226AE}"/>
          </ac:spMkLst>
        </pc:spChg>
        <pc:spChg chg="add">
          <ac:chgData name="Kathleen Roberts" userId="7c8317de-eecb-4eb8-975c-c2035dc2ed42" providerId="ADAL" clId="{A96B69B7-A33B-4A35-B4A8-E3668C001D0C}" dt="2023-04-26T01:52:46.034" v="840" actId="26606"/>
          <ac:spMkLst>
            <pc:docMk/>
            <pc:sldMk cId="1444023445" sldId="3486"/>
            <ac:spMk id="37" creationId="{489B7BFD-8F45-4093-AD9C-91B15B0503D9}"/>
          </ac:spMkLst>
        </pc:spChg>
        <pc:spChg chg="add">
          <ac:chgData name="Kathleen Roberts" userId="7c8317de-eecb-4eb8-975c-c2035dc2ed42" providerId="ADAL" clId="{A96B69B7-A33B-4A35-B4A8-E3668C001D0C}" dt="2023-04-26T01:52:46.034" v="840" actId="26606"/>
          <ac:spMkLst>
            <pc:docMk/>
            <pc:sldMk cId="1444023445" sldId="3486"/>
            <ac:spMk id="38" creationId="{2A7F3B2F-8A53-4176-8D77-ECA28FF4D6EB}"/>
          </ac:spMkLst>
        </pc:spChg>
        <pc:spChg chg="add">
          <ac:chgData name="Kathleen Roberts" userId="7c8317de-eecb-4eb8-975c-c2035dc2ed42" providerId="ADAL" clId="{A96B69B7-A33B-4A35-B4A8-E3668C001D0C}" dt="2023-04-26T01:52:46.034" v="840" actId="26606"/>
          <ac:spMkLst>
            <pc:docMk/>
            <pc:sldMk cId="1444023445" sldId="3486"/>
            <ac:spMk id="39" creationId="{64856DF8-E786-4A2B-BCE9-1D3AA7C5D0A9}"/>
          </ac:spMkLst>
        </pc:spChg>
        <pc:spChg chg="add">
          <ac:chgData name="Kathleen Roberts" userId="7c8317de-eecb-4eb8-975c-c2035dc2ed42" providerId="ADAL" clId="{A96B69B7-A33B-4A35-B4A8-E3668C001D0C}" dt="2023-04-26T01:52:46.034" v="840" actId="26606"/>
          <ac:spMkLst>
            <pc:docMk/>
            <pc:sldMk cId="1444023445" sldId="3486"/>
            <ac:spMk id="40" creationId="{87045360-A428-4E4B-989C-E4EF4D92037A}"/>
          </ac:spMkLst>
        </pc:spChg>
        <pc:spChg chg="add">
          <ac:chgData name="Kathleen Roberts" userId="7c8317de-eecb-4eb8-975c-c2035dc2ed42" providerId="ADAL" clId="{A96B69B7-A33B-4A35-B4A8-E3668C001D0C}" dt="2023-04-26T01:52:46.034" v="840" actId="26606"/>
          <ac:spMkLst>
            <pc:docMk/>
            <pc:sldMk cId="1444023445" sldId="3486"/>
            <ac:spMk id="41" creationId="{E646A872-7F34-4E27-B0A7-9720177E374D}"/>
          </ac:spMkLst>
        </pc:spChg>
        <pc:spChg chg="add">
          <ac:chgData name="Kathleen Roberts" userId="7c8317de-eecb-4eb8-975c-c2035dc2ed42" providerId="ADAL" clId="{A96B69B7-A33B-4A35-B4A8-E3668C001D0C}" dt="2023-04-26T01:52:46.034" v="840" actId="26606"/>
          <ac:spMkLst>
            <pc:docMk/>
            <pc:sldMk cId="1444023445" sldId="3486"/>
            <ac:spMk id="42" creationId="{AE689860-A291-4B0F-AB65-421F8C20E2E1}"/>
          </ac:spMkLst>
        </pc:spChg>
        <pc:spChg chg="add">
          <ac:chgData name="Kathleen Roberts" userId="7c8317de-eecb-4eb8-975c-c2035dc2ed42" providerId="ADAL" clId="{A96B69B7-A33B-4A35-B4A8-E3668C001D0C}" dt="2023-04-26T01:52:46.034" v="840" actId="26606"/>
          <ac:spMkLst>
            <pc:docMk/>
            <pc:sldMk cId="1444023445" sldId="3486"/>
            <ac:spMk id="43" creationId="{C82BEF57-041E-4DE3-B65C-CBE71211B3DE}"/>
          </ac:spMkLst>
        </pc:spChg>
        <pc:spChg chg="add">
          <ac:chgData name="Kathleen Roberts" userId="7c8317de-eecb-4eb8-975c-c2035dc2ed42" providerId="ADAL" clId="{A96B69B7-A33B-4A35-B4A8-E3668C001D0C}" dt="2023-04-26T01:52:46.034" v="840" actId="26606"/>
          <ac:spMkLst>
            <pc:docMk/>
            <pc:sldMk cId="1444023445" sldId="3486"/>
            <ac:spMk id="44" creationId="{D9DFE8A5-DCEC-4A43-B613-D62AC8C5734F}"/>
          </ac:spMkLst>
        </pc:spChg>
        <pc:spChg chg="add">
          <ac:chgData name="Kathleen Roberts" userId="7c8317de-eecb-4eb8-975c-c2035dc2ed42" providerId="ADAL" clId="{A96B69B7-A33B-4A35-B4A8-E3668C001D0C}" dt="2023-04-26T01:52:46.034" v="840" actId="26606"/>
          <ac:spMkLst>
            <pc:docMk/>
            <pc:sldMk cId="1444023445" sldId="3486"/>
            <ac:spMk id="45" creationId="{45E0BF71-78CD-4FD9-BB54-48CD14158971}"/>
          </ac:spMkLst>
        </pc:spChg>
        <pc:spChg chg="add">
          <ac:chgData name="Kathleen Roberts" userId="7c8317de-eecb-4eb8-975c-c2035dc2ed42" providerId="ADAL" clId="{A96B69B7-A33B-4A35-B4A8-E3668C001D0C}" dt="2023-04-26T01:52:46.034" v="840" actId="26606"/>
          <ac:spMkLst>
            <pc:docMk/>
            <pc:sldMk cId="1444023445" sldId="3486"/>
            <ac:spMk id="46" creationId="{26B7664A-BE61-4A65-B937-A31E08B8B9AD}"/>
          </ac:spMkLst>
        </pc:spChg>
        <pc:spChg chg="add">
          <ac:chgData name="Kathleen Roberts" userId="7c8317de-eecb-4eb8-975c-c2035dc2ed42" providerId="ADAL" clId="{A96B69B7-A33B-4A35-B4A8-E3668C001D0C}" dt="2023-04-26T01:52:46.034" v="840" actId="26606"/>
          <ac:spMkLst>
            <pc:docMk/>
            <pc:sldMk cId="1444023445" sldId="3486"/>
            <ac:spMk id="47" creationId="{279CAF82-0ECF-42BE-8F37-F71941E5D410}"/>
          </ac:spMkLst>
        </pc:spChg>
        <pc:spChg chg="add">
          <ac:chgData name="Kathleen Roberts" userId="7c8317de-eecb-4eb8-975c-c2035dc2ed42" providerId="ADAL" clId="{A96B69B7-A33B-4A35-B4A8-E3668C001D0C}" dt="2023-04-26T01:52:46.034" v="840" actId="26606"/>
          <ac:spMkLst>
            <pc:docMk/>
            <pc:sldMk cId="1444023445" sldId="3486"/>
            <ac:spMk id="48" creationId="{0AE773EE-DD7B-4F25-945A-3F59DEE680F9}"/>
          </ac:spMkLst>
        </pc:spChg>
        <pc:grpChg chg="add del">
          <ac:chgData name="Kathleen Roberts" userId="7c8317de-eecb-4eb8-975c-c2035dc2ed42" providerId="ADAL" clId="{A96B69B7-A33B-4A35-B4A8-E3668C001D0C}" dt="2023-04-26T01:52:46.018" v="839" actId="26606"/>
          <ac:grpSpMkLst>
            <pc:docMk/>
            <pc:sldMk cId="1444023445" sldId="3486"/>
            <ac:grpSpMk id="11" creationId="{F95919CA-4568-4F54-A2C0-2B54BD78A3B8}"/>
          </ac:grpSpMkLst>
        </pc:grpChg>
        <pc:grpChg chg="add del">
          <ac:chgData name="Kathleen Roberts" userId="7c8317de-eecb-4eb8-975c-c2035dc2ed42" providerId="ADAL" clId="{A96B69B7-A33B-4A35-B4A8-E3668C001D0C}" dt="2023-04-26T01:52:46.018" v="839" actId="26606"/>
          <ac:grpSpMkLst>
            <pc:docMk/>
            <pc:sldMk cId="1444023445" sldId="3486"/>
            <ac:grpSpMk id="25" creationId="{FB9739EB-7F66-433D-841F-AB3CD18700B7}"/>
          </ac:grpSpMkLst>
        </pc:grpChg>
        <pc:grpChg chg="add">
          <ac:chgData name="Kathleen Roberts" userId="7c8317de-eecb-4eb8-975c-c2035dc2ed42" providerId="ADAL" clId="{A96B69B7-A33B-4A35-B4A8-E3668C001D0C}" dt="2023-04-26T01:52:46.034" v="840" actId="26606"/>
          <ac:grpSpMkLst>
            <pc:docMk/>
            <pc:sldMk cId="1444023445" sldId="3486"/>
            <ac:grpSpMk id="49" creationId="{FB9739EB-7F66-433D-841F-AB3CD18700B7}"/>
          </ac:grpSpMkLst>
        </pc:grpChg>
        <pc:picChg chg="add mod">
          <ac:chgData name="Kathleen Roberts" userId="7c8317de-eecb-4eb8-975c-c2035dc2ed42" providerId="ADAL" clId="{A96B69B7-A33B-4A35-B4A8-E3668C001D0C}" dt="2023-04-26T01:52:46.034" v="840" actId="26606"/>
          <ac:picMkLst>
            <pc:docMk/>
            <pc:sldMk cId="1444023445" sldId="3486"/>
            <ac:picMk id="3" creationId="{F235ED9B-4B71-3BC2-2AFB-7D53C5E3E094}"/>
          </ac:picMkLst>
        </pc:picChg>
        <pc:picChg chg="add mod">
          <ac:chgData name="Kathleen Roberts" userId="7c8317de-eecb-4eb8-975c-c2035dc2ed42" providerId="ADAL" clId="{A96B69B7-A33B-4A35-B4A8-E3668C001D0C}" dt="2023-04-26T01:52:46.034" v="840" actId="26606"/>
          <ac:picMkLst>
            <pc:docMk/>
            <pc:sldMk cId="1444023445" sldId="3486"/>
            <ac:picMk id="4" creationId="{044A6369-798B-B7F5-13AC-DD5BE631F725}"/>
          </ac:picMkLst>
        </pc:picChg>
      </pc:sldChg>
      <pc:sldChg chg="addSp delSp modSp new mod ord modAnim">
        <pc:chgData name="Kathleen Roberts" userId="7c8317de-eecb-4eb8-975c-c2035dc2ed42" providerId="ADAL" clId="{A96B69B7-A33B-4A35-B4A8-E3668C001D0C}" dt="2023-04-26T03:31:31.961" v="1394"/>
        <pc:sldMkLst>
          <pc:docMk/>
          <pc:sldMk cId="3063938252" sldId="3487"/>
        </pc:sldMkLst>
        <pc:spChg chg="add mod">
          <ac:chgData name="Kathleen Roberts" userId="7c8317de-eecb-4eb8-975c-c2035dc2ed42" providerId="ADAL" clId="{A96B69B7-A33B-4A35-B4A8-E3668C001D0C}" dt="2023-04-26T01:53:56.516" v="850" actId="1076"/>
          <ac:spMkLst>
            <pc:docMk/>
            <pc:sldMk cId="3063938252" sldId="3487"/>
            <ac:spMk id="3" creationId="{94FC6A0D-AD63-C2B5-D6C2-B0B0631BD367}"/>
          </ac:spMkLst>
        </pc:spChg>
        <pc:spChg chg="add del mod">
          <ac:chgData name="Kathleen Roberts" userId="7c8317de-eecb-4eb8-975c-c2035dc2ed42" providerId="ADAL" clId="{A96B69B7-A33B-4A35-B4A8-E3668C001D0C}" dt="2023-04-26T03:14:48.742" v="1085" actId="21"/>
          <ac:spMkLst>
            <pc:docMk/>
            <pc:sldMk cId="3063938252" sldId="3487"/>
            <ac:spMk id="4" creationId="{2C7366FA-D2F1-C3F1-14FC-AE7912D37D1D}"/>
          </ac:spMkLst>
        </pc:spChg>
        <pc:spChg chg="add del mod">
          <ac:chgData name="Kathleen Roberts" userId="7c8317de-eecb-4eb8-975c-c2035dc2ed42" providerId="ADAL" clId="{A96B69B7-A33B-4A35-B4A8-E3668C001D0C}" dt="2023-04-26T03:14:48.742" v="1085" actId="21"/>
          <ac:spMkLst>
            <pc:docMk/>
            <pc:sldMk cId="3063938252" sldId="3487"/>
            <ac:spMk id="5" creationId="{6555FE42-16B6-6BD3-CAD3-AD48090A7BA7}"/>
          </ac:spMkLst>
        </pc:spChg>
        <pc:spChg chg="add del mod">
          <ac:chgData name="Kathleen Roberts" userId="7c8317de-eecb-4eb8-975c-c2035dc2ed42" providerId="ADAL" clId="{A96B69B7-A33B-4A35-B4A8-E3668C001D0C}" dt="2023-04-26T03:14:48.742" v="1085" actId="21"/>
          <ac:spMkLst>
            <pc:docMk/>
            <pc:sldMk cId="3063938252" sldId="3487"/>
            <ac:spMk id="6" creationId="{6D9629AB-FA43-40EE-52E6-DCB8E42B615C}"/>
          </ac:spMkLst>
        </pc:spChg>
        <pc:spChg chg="add mod">
          <ac:chgData name="Kathleen Roberts" userId="7c8317de-eecb-4eb8-975c-c2035dc2ed42" providerId="ADAL" clId="{A96B69B7-A33B-4A35-B4A8-E3668C001D0C}" dt="2023-04-26T03:15:52.515" v="1091" actId="207"/>
          <ac:spMkLst>
            <pc:docMk/>
            <pc:sldMk cId="3063938252" sldId="3487"/>
            <ac:spMk id="7" creationId="{EBE46E3A-5A0B-5E1A-40D6-D12B1C993F6F}"/>
          </ac:spMkLst>
        </pc:spChg>
        <pc:spChg chg="add mod">
          <ac:chgData name="Kathleen Roberts" userId="7c8317de-eecb-4eb8-975c-c2035dc2ed42" providerId="ADAL" clId="{A96B69B7-A33B-4A35-B4A8-E3668C001D0C}" dt="2023-04-26T03:26:31.168" v="1323" actId="1076"/>
          <ac:spMkLst>
            <pc:docMk/>
            <pc:sldMk cId="3063938252" sldId="3487"/>
            <ac:spMk id="8" creationId="{BE2A253E-111E-0C42-BF81-777EE41FAB1A}"/>
          </ac:spMkLst>
        </pc:spChg>
        <pc:spChg chg="add mod">
          <ac:chgData name="Kathleen Roberts" userId="7c8317de-eecb-4eb8-975c-c2035dc2ed42" providerId="ADAL" clId="{A96B69B7-A33B-4A35-B4A8-E3668C001D0C}" dt="2023-04-26T03:28:07.239" v="1339" actId="20577"/>
          <ac:spMkLst>
            <pc:docMk/>
            <pc:sldMk cId="3063938252" sldId="3487"/>
            <ac:spMk id="9" creationId="{587FDFF2-13CD-DB5F-655C-723EBCAD8601}"/>
          </ac:spMkLst>
        </pc:spChg>
        <pc:picChg chg="add mod">
          <ac:chgData name="Kathleen Roberts" userId="7c8317de-eecb-4eb8-975c-c2035dc2ed42" providerId="ADAL" clId="{A96B69B7-A33B-4A35-B4A8-E3668C001D0C}" dt="2023-04-26T01:53:44.276" v="848"/>
          <ac:picMkLst>
            <pc:docMk/>
            <pc:sldMk cId="3063938252" sldId="3487"/>
            <ac:picMk id="2" creationId="{CEA3E45D-37B6-720D-8F5E-34EA046683D5}"/>
          </ac:picMkLst>
        </pc:picChg>
      </pc:sldChg>
      <pc:sldChg chg="addSp delSp modSp new mod ord">
        <pc:chgData name="Kathleen Roberts" userId="7c8317de-eecb-4eb8-975c-c2035dc2ed42" providerId="ADAL" clId="{A96B69B7-A33B-4A35-B4A8-E3668C001D0C}" dt="2023-04-26T01:57:23.001" v="884" actId="14100"/>
        <pc:sldMkLst>
          <pc:docMk/>
          <pc:sldMk cId="1157474156" sldId="3488"/>
        </pc:sldMkLst>
        <pc:spChg chg="del">
          <ac:chgData name="Kathleen Roberts" userId="7c8317de-eecb-4eb8-975c-c2035dc2ed42" providerId="ADAL" clId="{A96B69B7-A33B-4A35-B4A8-E3668C001D0C}" dt="2023-04-26T01:57:20.597" v="883" actId="478"/>
          <ac:spMkLst>
            <pc:docMk/>
            <pc:sldMk cId="1157474156" sldId="3488"/>
            <ac:spMk id="2" creationId="{F13FAA35-C0B9-7600-124E-388B3D624DA6}"/>
          </ac:spMkLst>
        </pc:spChg>
        <pc:spChg chg="add mod">
          <ac:chgData name="Kathleen Roberts" userId="7c8317de-eecb-4eb8-975c-c2035dc2ed42" providerId="ADAL" clId="{A96B69B7-A33B-4A35-B4A8-E3668C001D0C}" dt="2023-04-26T01:57:23.001" v="884" actId="14100"/>
          <ac:spMkLst>
            <pc:docMk/>
            <pc:sldMk cId="1157474156" sldId="3488"/>
            <ac:spMk id="3" creationId="{B806327A-57B7-514A-4CA0-3BB988C4BA34}"/>
          </ac:spMkLst>
        </pc:spChg>
        <pc:graphicFrameChg chg="add mod">
          <ac:chgData name="Kathleen Roberts" userId="7c8317de-eecb-4eb8-975c-c2035dc2ed42" providerId="ADAL" clId="{A96B69B7-A33B-4A35-B4A8-E3668C001D0C}" dt="2023-04-26T01:57:18.602" v="882" actId="1076"/>
          <ac:graphicFrameMkLst>
            <pc:docMk/>
            <pc:sldMk cId="1157474156" sldId="3488"/>
            <ac:graphicFrameMk id="4" creationId="{8F8EF949-5591-765D-1940-BE57D33C5C7B}"/>
          </ac:graphicFrameMkLst>
        </pc:graphicFrameChg>
      </pc:sldChg>
      <pc:sldChg chg="addSp modSp new mod setBg setClrOvrMap">
        <pc:chgData name="Kathleen Roberts" userId="7c8317de-eecb-4eb8-975c-c2035dc2ed42" providerId="ADAL" clId="{A96B69B7-A33B-4A35-B4A8-E3668C001D0C}" dt="2023-04-26T02:45:08.023" v="899" actId="1076"/>
        <pc:sldMkLst>
          <pc:docMk/>
          <pc:sldMk cId="1821774911" sldId="3489"/>
        </pc:sldMkLst>
        <pc:spChg chg="add mod">
          <ac:chgData name="Kathleen Roberts" userId="7c8317de-eecb-4eb8-975c-c2035dc2ed42" providerId="ADAL" clId="{A96B69B7-A33B-4A35-B4A8-E3668C001D0C}" dt="2023-04-26T02:44:43.005" v="894" actId="26606"/>
          <ac:spMkLst>
            <pc:docMk/>
            <pc:sldMk cId="1821774911" sldId="3489"/>
            <ac:spMk id="3" creationId="{FCE83703-E32C-7938-69EF-6B968615BFE5}"/>
          </ac:spMkLst>
        </pc:spChg>
        <pc:spChg chg="add mod">
          <ac:chgData name="Kathleen Roberts" userId="7c8317de-eecb-4eb8-975c-c2035dc2ed42" providerId="ADAL" clId="{A96B69B7-A33B-4A35-B4A8-E3668C001D0C}" dt="2023-04-26T02:45:08.023" v="899" actId="1076"/>
          <ac:spMkLst>
            <pc:docMk/>
            <pc:sldMk cId="1821774911" sldId="3489"/>
            <ac:spMk id="4" creationId="{71E61381-6D39-6EAC-2D36-CEA4D1B4B1CD}"/>
          </ac:spMkLst>
        </pc:spChg>
        <pc:spChg chg="add">
          <ac:chgData name="Kathleen Roberts" userId="7c8317de-eecb-4eb8-975c-c2035dc2ed42" providerId="ADAL" clId="{A96B69B7-A33B-4A35-B4A8-E3668C001D0C}" dt="2023-04-26T02:44:43.005" v="894" actId="26606"/>
          <ac:spMkLst>
            <pc:docMk/>
            <pc:sldMk cId="1821774911" sldId="3489"/>
            <ac:spMk id="9" creationId="{0671A8AE-40A1-4631-A6B8-581AFF065482}"/>
          </ac:spMkLst>
        </pc:spChg>
        <pc:spChg chg="add">
          <ac:chgData name="Kathleen Roberts" userId="7c8317de-eecb-4eb8-975c-c2035dc2ed42" providerId="ADAL" clId="{A96B69B7-A33B-4A35-B4A8-E3668C001D0C}" dt="2023-04-26T02:44:43.005" v="894" actId="26606"/>
          <ac:spMkLst>
            <pc:docMk/>
            <pc:sldMk cId="1821774911" sldId="3489"/>
            <ac:spMk id="11" creationId="{AB58EF07-17C2-48CF-ABB0-EEF1F17CB8F0}"/>
          </ac:spMkLst>
        </pc:spChg>
        <pc:spChg chg="add">
          <ac:chgData name="Kathleen Roberts" userId="7c8317de-eecb-4eb8-975c-c2035dc2ed42" providerId="ADAL" clId="{A96B69B7-A33B-4A35-B4A8-E3668C001D0C}" dt="2023-04-26T02:44:43.005" v="894" actId="26606"/>
          <ac:spMkLst>
            <pc:docMk/>
            <pc:sldMk cId="1821774911" sldId="3489"/>
            <ac:spMk id="13" creationId="{AF2F604E-43BE-4DC3-B983-E071523364F8}"/>
          </ac:spMkLst>
        </pc:spChg>
        <pc:spChg chg="add">
          <ac:chgData name="Kathleen Roberts" userId="7c8317de-eecb-4eb8-975c-c2035dc2ed42" providerId="ADAL" clId="{A96B69B7-A33B-4A35-B4A8-E3668C001D0C}" dt="2023-04-26T02:44:43.005" v="894" actId="26606"/>
          <ac:spMkLst>
            <pc:docMk/>
            <pc:sldMk cId="1821774911" sldId="3489"/>
            <ac:spMk id="15" creationId="{08C9B587-E65E-4B52-B37C-ABEBB6E87928}"/>
          </ac:spMkLst>
        </pc:spChg>
        <pc:picChg chg="add">
          <ac:chgData name="Kathleen Roberts" userId="7c8317de-eecb-4eb8-975c-c2035dc2ed42" providerId="ADAL" clId="{A96B69B7-A33B-4A35-B4A8-E3668C001D0C}" dt="2023-04-26T02:44:43.005" v="894" actId="26606"/>
          <ac:picMkLst>
            <pc:docMk/>
            <pc:sldMk cId="1821774911" sldId="3489"/>
            <ac:picMk id="5" creationId="{9F193061-E5C3-394A-F0D5-F75C02CB1B6C}"/>
          </ac:picMkLst>
        </pc:picChg>
      </pc:sldChg>
      <pc:sldChg chg="addSp delSp modSp new mod">
        <pc:chgData name="Kathleen Roberts" userId="7c8317de-eecb-4eb8-975c-c2035dc2ed42" providerId="ADAL" clId="{A96B69B7-A33B-4A35-B4A8-E3668C001D0C}" dt="2023-04-27T18:02:41.298" v="2049" actId="207"/>
        <pc:sldMkLst>
          <pc:docMk/>
          <pc:sldMk cId="2081422495" sldId="3490"/>
        </pc:sldMkLst>
        <pc:spChg chg="add mod">
          <ac:chgData name="Kathleen Roberts" userId="7c8317de-eecb-4eb8-975c-c2035dc2ed42" providerId="ADAL" clId="{A96B69B7-A33B-4A35-B4A8-E3668C001D0C}" dt="2023-04-27T18:02:41.298" v="2049" actId="207"/>
          <ac:spMkLst>
            <pc:docMk/>
            <pc:sldMk cId="2081422495" sldId="3490"/>
            <ac:spMk id="3" creationId="{11765398-32EE-FBFA-04A7-E5DE25E49112}"/>
          </ac:spMkLst>
        </pc:spChg>
        <pc:spChg chg="add mod">
          <ac:chgData name="Kathleen Roberts" userId="7c8317de-eecb-4eb8-975c-c2035dc2ed42" providerId="ADAL" clId="{A96B69B7-A33B-4A35-B4A8-E3668C001D0C}" dt="2023-04-26T03:30:58.119" v="1393" actId="1076"/>
          <ac:spMkLst>
            <pc:docMk/>
            <pc:sldMk cId="2081422495" sldId="3490"/>
            <ac:spMk id="5" creationId="{87D50179-AF76-2953-6F71-FCF856B6A639}"/>
          </ac:spMkLst>
        </pc:spChg>
        <pc:graphicFrameChg chg="add del mod modGraphic">
          <ac:chgData name="Kathleen Roberts" userId="7c8317de-eecb-4eb8-975c-c2035dc2ed42" providerId="ADAL" clId="{A96B69B7-A33B-4A35-B4A8-E3668C001D0C}" dt="2023-04-26T03:23:34.332" v="1277" actId="21"/>
          <ac:graphicFrameMkLst>
            <pc:docMk/>
            <pc:sldMk cId="2081422495" sldId="3490"/>
            <ac:graphicFrameMk id="2" creationId="{BB9EFAA8-273C-0401-22D5-FC4E20E041B3}"/>
          </ac:graphicFrameMkLst>
        </pc:graphicFrameChg>
        <pc:graphicFrameChg chg="add del mod modGraphic">
          <ac:chgData name="Kathleen Roberts" userId="7c8317de-eecb-4eb8-975c-c2035dc2ed42" providerId="ADAL" clId="{A96B69B7-A33B-4A35-B4A8-E3668C001D0C}" dt="2023-04-26T03:22:10.077" v="1267" actId="3680"/>
          <ac:graphicFrameMkLst>
            <pc:docMk/>
            <pc:sldMk cId="2081422495" sldId="3490"/>
            <ac:graphicFrameMk id="3" creationId="{52591102-1F2C-FA9D-BE6B-0739C95B57F3}"/>
          </ac:graphicFrameMkLst>
        </pc:graphicFrameChg>
        <pc:graphicFrameChg chg="add mod modGraphic">
          <ac:chgData name="Kathleen Roberts" userId="7c8317de-eecb-4eb8-975c-c2035dc2ed42" providerId="ADAL" clId="{A96B69B7-A33B-4A35-B4A8-E3668C001D0C}" dt="2023-04-27T17:56:17.726" v="1919" actId="20577"/>
          <ac:graphicFrameMkLst>
            <pc:docMk/>
            <pc:sldMk cId="2081422495" sldId="3490"/>
            <ac:graphicFrameMk id="4" creationId="{5678BDEA-3957-88EA-BB84-B2E6DDAC4994}"/>
          </ac:graphicFrameMkLst>
        </pc:graphicFrameChg>
      </pc:sldChg>
      <pc:sldChg chg="addSp delSp modSp mod">
        <pc:chgData name="Kathleen Roberts" userId="7c8317de-eecb-4eb8-975c-c2035dc2ed42" providerId="ADAL" clId="{A96B69B7-A33B-4A35-B4A8-E3668C001D0C}" dt="2023-04-27T18:02:09.009" v="2046" actId="20577"/>
        <pc:sldMkLst>
          <pc:docMk/>
          <pc:sldMk cId="3054335544" sldId="3491"/>
        </pc:sldMkLst>
        <pc:spChg chg="add mod">
          <ac:chgData name="Kathleen Roberts" userId="7c8317de-eecb-4eb8-975c-c2035dc2ed42" providerId="ADAL" clId="{A96B69B7-A33B-4A35-B4A8-E3668C001D0C}" dt="2023-04-27T18:01:59.497" v="2038" actId="20577"/>
          <ac:spMkLst>
            <pc:docMk/>
            <pc:sldMk cId="3054335544" sldId="3491"/>
            <ac:spMk id="2" creationId="{39B345F6-1904-6281-B7EB-064E7D3A4B9D}"/>
          </ac:spMkLst>
        </pc:spChg>
        <pc:spChg chg="add mod">
          <ac:chgData name="Kathleen Roberts" userId="7c8317de-eecb-4eb8-975c-c2035dc2ed42" providerId="ADAL" clId="{A96B69B7-A33B-4A35-B4A8-E3668C001D0C}" dt="2023-04-27T18:02:09.009" v="2046" actId="20577"/>
          <ac:spMkLst>
            <pc:docMk/>
            <pc:sldMk cId="3054335544" sldId="3491"/>
            <ac:spMk id="3" creationId="{646C1FE0-E335-C347-5EF6-CCF32A1F12FE}"/>
          </ac:spMkLst>
        </pc:spChg>
        <pc:spChg chg="mod">
          <ac:chgData name="Kathleen Roberts" userId="7c8317de-eecb-4eb8-975c-c2035dc2ed42" providerId="ADAL" clId="{A96B69B7-A33B-4A35-B4A8-E3668C001D0C}" dt="2023-04-27T17:57:30.132" v="1964" actId="20577"/>
          <ac:spMkLst>
            <pc:docMk/>
            <pc:sldMk cId="3054335544" sldId="3491"/>
            <ac:spMk id="13" creationId="{79291E99-8F69-39D0-5617-DECF9AEF2151}"/>
          </ac:spMkLst>
        </pc:spChg>
        <pc:picChg chg="del">
          <ac:chgData name="Kathleen Roberts" userId="7c8317de-eecb-4eb8-975c-c2035dc2ed42" providerId="ADAL" clId="{A96B69B7-A33B-4A35-B4A8-E3668C001D0C}" dt="2023-04-27T17:57:31.967" v="1965" actId="478"/>
          <ac:picMkLst>
            <pc:docMk/>
            <pc:sldMk cId="3054335544" sldId="3491"/>
            <ac:picMk id="14" creationId="{E2C3FFB9-FF6D-2E95-D4CE-9ECD5EAC1DE0}"/>
          </ac:picMkLst>
        </pc:picChg>
      </pc:sldChg>
      <pc:sldChg chg="addSp delSp add del setBg delDesignElem">
        <pc:chgData name="Kathleen Roberts" userId="7c8317de-eecb-4eb8-975c-c2035dc2ed42" providerId="ADAL" clId="{A96B69B7-A33B-4A35-B4A8-E3668C001D0C}" dt="2023-04-27T17:57:05.783" v="1922"/>
        <pc:sldMkLst>
          <pc:docMk/>
          <pc:sldMk cId="3215736940" sldId="3491"/>
        </pc:sldMkLst>
        <pc:spChg chg="add del">
          <ac:chgData name="Kathleen Roberts" userId="7c8317de-eecb-4eb8-975c-c2035dc2ed42" providerId="ADAL" clId="{A96B69B7-A33B-4A35-B4A8-E3668C001D0C}" dt="2023-04-27T17:57:05.783" v="1922"/>
          <ac:spMkLst>
            <pc:docMk/>
            <pc:sldMk cId="3215736940" sldId="3491"/>
            <ac:spMk id="19" creationId="{A4AC5506-6312-4701-8D3C-40187889A947}"/>
          </ac:spMkLst>
        </pc:spChg>
      </pc:sldChg>
      <pc:sldMasterChg chg="delSldLayout">
        <pc:chgData name="Kathleen Roberts" userId="7c8317de-eecb-4eb8-975c-c2035dc2ed42" providerId="ADAL" clId="{A96B69B7-A33B-4A35-B4A8-E3668C001D0C}" dt="2023-04-26T01:57:25.897" v="885" actId="47"/>
        <pc:sldMasterMkLst>
          <pc:docMk/>
          <pc:sldMasterMk cId="1758322342" sldId="2147483684"/>
        </pc:sldMasterMkLst>
        <pc:sldLayoutChg chg="del">
          <pc:chgData name="Kathleen Roberts" userId="7c8317de-eecb-4eb8-975c-c2035dc2ed42" providerId="ADAL" clId="{A96B69B7-A33B-4A35-B4A8-E3668C001D0C}" dt="2023-04-26T01:57:25.897" v="885" actId="47"/>
          <pc:sldLayoutMkLst>
            <pc:docMk/>
            <pc:sldMasterMk cId="1758322342" sldId="2147483684"/>
            <pc:sldLayoutMk cId="2488012334" sldId="214748370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etorgft1969033-my.sharepoint.com/personal/kroberts_ccafl_org/Documents/Kathleen%20HP%20ENVY%203x60%20Files%20Backup/Documents/Staff/Circuit%205_FYS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etorgft1969033-my.sharepoint.com/personal/kroberts_ccafl_org/Documents/Kathleen%20HP%20ENVY%203x60%20Files%20Backup/Documents/Staff/Circuit%205_FYS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Drug Overdose Deaths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OD!$A$10</c:f>
              <c:strCache>
                <c:ptCount val="1"/>
                <c:pt idx="0">
                  <c:v>2011 - 2015 Drug OD per 100k</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OD!$G$9:$H$9</c:f>
              <c:strCache>
                <c:ptCount val="2"/>
                <c:pt idx="0">
                  <c:v>Florida</c:v>
                </c:pt>
                <c:pt idx="1">
                  <c:v>US</c:v>
                </c:pt>
              </c:strCache>
            </c:strRef>
          </c:cat>
          <c:val>
            <c:numRef>
              <c:f>OD!$G$10:$H$10</c:f>
              <c:numCache>
                <c:formatCode>General</c:formatCode>
                <c:ptCount val="2"/>
                <c:pt idx="0">
                  <c:v>20.5</c:v>
                </c:pt>
                <c:pt idx="1">
                  <c:v>20.6</c:v>
                </c:pt>
              </c:numCache>
            </c:numRef>
          </c:val>
          <c:extLst>
            <c:ext xmlns:c16="http://schemas.microsoft.com/office/drawing/2014/chart" uri="{C3380CC4-5D6E-409C-BE32-E72D297353CC}">
              <c16:uniqueId val="{00000000-AC3B-4094-A014-319713AB1813}"/>
            </c:ext>
          </c:extLst>
        </c:ser>
        <c:ser>
          <c:idx val="1"/>
          <c:order val="1"/>
          <c:tx>
            <c:strRef>
              <c:f>OD!$A$11</c:f>
              <c:strCache>
                <c:ptCount val="1"/>
                <c:pt idx="0">
                  <c:v>2016 - 2020 Drug OD per 100k</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OD!$G$9:$H$9</c:f>
              <c:strCache>
                <c:ptCount val="2"/>
                <c:pt idx="0">
                  <c:v>Florida</c:v>
                </c:pt>
                <c:pt idx="1">
                  <c:v>US</c:v>
                </c:pt>
              </c:strCache>
            </c:strRef>
          </c:cat>
          <c:val>
            <c:numRef>
              <c:f>OD!$G$11:$H$11</c:f>
              <c:numCache>
                <c:formatCode>General</c:formatCode>
                <c:ptCount val="2"/>
                <c:pt idx="0">
                  <c:v>38.799999999999997</c:v>
                </c:pt>
                <c:pt idx="1">
                  <c:v>32.5</c:v>
                </c:pt>
              </c:numCache>
            </c:numRef>
          </c:val>
          <c:extLst>
            <c:ext xmlns:c16="http://schemas.microsoft.com/office/drawing/2014/chart" uri="{C3380CC4-5D6E-409C-BE32-E72D297353CC}">
              <c16:uniqueId val="{00000001-AC3B-4094-A014-319713AB1813}"/>
            </c:ext>
          </c:extLst>
        </c:ser>
        <c:ser>
          <c:idx val="2"/>
          <c:order val="2"/>
          <c:tx>
            <c:strRef>
              <c:f>OD!$A$12</c:f>
              <c:strCache>
                <c:ptCount val="1"/>
                <c:pt idx="0">
                  <c:v>2011 - 2015 Opioid OD per 100k</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OD!$G$9:$H$9</c:f>
              <c:strCache>
                <c:ptCount val="2"/>
                <c:pt idx="0">
                  <c:v>Florida</c:v>
                </c:pt>
                <c:pt idx="1">
                  <c:v>US</c:v>
                </c:pt>
              </c:strCache>
            </c:strRef>
          </c:cat>
          <c:val>
            <c:numRef>
              <c:f>OD!$G$12:$H$12</c:f>
              <c:numCache>
                <c:formatCode>General</c:formatCode>
                <c:ptCount val="2"/>
                <c:pt idx="0">
                  <c:v>11.3</c:v>
                </c:pt>
                <c:pt idx="1">
                  <c:v>12.4</c:v>
                </c:pt>
              </c:numCache>
            </c:numRef>
          </c:val>
          <c:extLst>
            <c:ext xmlns:c16="http://schemas.microsoft.com/office/drawing/2014/chart" uri="{C3380CC4-5D6E-409C-BE32-E72D297353CC}">
              <c16:uniqueId val="{00000002-AC3B-4094-A014-319713AB1813}"/>
            </c:ext>
          </c:extLst>
        </c:ser>
        <c:ser>
          <c:idx val="3"/>
          <c:order val="3"/>
          <c:tx>
            <c:strRef>
              <c:f>OD!$A$13</c:f>
              <c:strCache>
                <c:ptCount val="1"/>
                <c:pt idx="0">
                  <c:v>2016 - 2020 Opioid OD per 100k</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OD!$G$9:$H$9</c:f>
              <c:strCache>
                <c:ptCount val="2"/>
                <c:pt idx="0">
                  <c:v>Florida</c:v>
                </c:pt>
                <c:pt idx="1">
                  <c:v>US</c:v>
                </c:pt>
              </c:strCache>
            </c:strRef>
          </c:cat>
          <c:val>
            <c:numRef>
              <c:f>OD!$G$13:$H$13</c:f>
              <c:numCache>
                <c:formatCode>General</c:formatCode>
                <c:ptCount val="2"/>
                <c:pt idx="0">
                  <c:v>27.4</c:v>
                </c:pt>
                <c:pt idx="1">
                  <c:v>23.4</c:v>
                </c:pt>
              </c:numCache>
            </c:numRef>
          </c:val>
          <c:extLst>
            <c:ext xmlns:c16="http://schemas.microsoft.com/office/drawing/2014/chart" uri="{C3380CC4-5D6E-409C-BE32-E72D297353CC}">
              <c16:uniqueId val="{00000003-AC3B-4094-A014-319713AB1813}"/>
            </c:ext>
          </c:extLst>
        </c:ser>
        <c:dLbls>
          <c:showLegendKey val="0"/>
          <c:showVal val="0"/>
          <c:showCatName val="0"/>
          <c:showSerName val="0"/>
          <c:showPercent val="0"/>
          <c:showBubbleSize val="0"/>
        </c:dLbls>
        <c:gapWidth val="219"/>
        <c:overlap val="-27"/>
        <c:axId val="1122283071"/>
        <c:axId val="1078511951"/>
      </c:barChart>
      <c:catAx>
        <c:axId val="11222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8511951"/>
        <c:crosses val="autoZero"/>
        <c:auto val="1"/>
        <c:lblAlgn val="ctr"/>
        <c:lblOffset val="100"/>
        <c:noMultiLvlLbl val="0"/>
      </c:catAx>
      <c:valAx>
        <c:axId val="1078511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283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effectLst/>
              </a:rPr>
              <a:t>Age Adjusted Drug Overdose Mortality Rate (CDC)</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OD!$A$21</c:f>
              <c:strCache>
                <c:ptCount val="1"/>
                <c:pt idx="0">
                  <c:v>2011 - 2015 Drug OD per 100k</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OD!$B$20:$F$20</c:f>
              <c:strCache>
                <c:ptCount val="5"/>
                <c:pt idx="0">
                  <c:v>Duval</c:v>
                </c:pt>
                <c:pt idx="1">
                  <c:v>Clay</c:v>
                </c:pt>
                <c:pt idx="2">
                  <c:v>Nassau</c:v>
                </c:pt>
                <c:pt idx="3">
                  <c:v>Marion</c:v>
                </c:pt>
                <c:pt idx="4">
                  <c:v>Volusia</c:v>
                </c:pt>
              </c:strCache>
            </c:strRef>
          </c:cat>
          <c:val>
            <c:numRef>
              <c:f>OD!$B$21:$F$21</c:f>
              <c:numCache>
                <c:formatCode>General</c:formatCode>
                <c:ptCount val="5"/>
                <c:pt idx="0">
                  <c:v>24.4</c:v>
                </c:pt>
                <c:pt idx="1">
                  <c:v>25.2</c:v>
                </c:pt>
                <c:pt idx="2">
                  <c:v>24.4</c:v>
                </c:pt>
                <c:pt idx="3">
                  <c:v>25.8</c:v>
                </c:pt>
                <c:pt idx="4">
                  <c:v>27.5</c:v>
                </c:pt>
              </c:numCache>
            </c:numRef>
          </c:val>
          <c:extLst>
            <c:ext xmlns:c16="http://schemas.microsoft.com/office/drawing/2014/chart" uri="{C3380CC4-5D6E-409C-BE32-E72D297353CC}">
              <c16:uniqueId val="{00000000-1ACC-40BC-A277-E7DE89794C27}"/>
            </c:ext>
          </c:extLst>
        </c:ser>
        <c:ser>
          <c:idx val="1"/>
          <c:order val="1"/>
          <c:tx>
            <c:strRef>
              <c:f>OD!$A$22</c:f>
              <c:strCache>
                <c:ptCount val="1"/>
                <c:pt idx="0">
                  <c:v>2016 - 2020 Drug OD per 100k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OD!$B$20:$F$20</c:f>
              <c:strCache>
                <c:ptCount val="5"/>
                <c:pt idx="0">
                  <c:v>Duval</c:v>
                </c:pt>
                <c:pt idx="1">
                  <c:v>Clay</c:v>
                </c:pt>
                <c:pt idx="2">
                  <c:v>Nassau</c:v>
                </c:pt>
                <c:pt idx="3">
                  <c:v>Marion</c:v>
                </c:pt>
                <c:pt idx="4">
                  <c:v>Volusia</c:v>
                </c:pt>
              </c:strCache>
            </c:strRef>
          </c:cat>
          <c:val>
            <c:numRef>
              <c:f>OD!$B$22:$F$22</c:f>
              <c:numCache>
                <c:formatCode>General</c:formatCode>
                <c:ptCount val="5"/>
                <c:pt idx="0">
                  <c:v>63.1</c:v>
                </c:pt>
                <c:pt idx="1">
                  <c:v>47.3</c:v>
                </c:pt>
                <c:pt idx="2">
                  <c:v>50.2</c:v>
                </c:pt>
                <c:pt idx="3">
                  <c:v>69.599999999999994</c:v>
                </c:pt>
                <c:pt idx="4">
                  <c:v>58.2</c:v>
                </c:pt>
              </c:numCache>
            </c:numRef>
          </c:val>
          <c:extLst>
            <c:ext xmlns:c16="http://schemas.microsoft.com/office/drawing/2014/chart" uri="{C3380CC4-5D6E-409C-BE32-E72D297353CC}">
              <c16:uniqueId val="{00000001-1ACC-40BC-A277-E7DE89794C27}"/>
            </c:ext>
          </c:extLst>
        </c:ser>
        <c:ser>
          <c:idx val="2"/>
          <c:order val="2"/>
          <c:tx>
            <c:strRef>
              <c:f>OD!$A$23</c:f>
              <c:strCache>
                <c:ptCount val="1"/>
                <c:pt idx="0">
                  <c:v>2011 - 2015 Opioid OD per 100k</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OD!$B$20:$F$20</c:f>
              <c:strCache>
                <c:ptCount val="5"/>
                <c:pt idx="0">
                  <c:v>Duval</c:v>
                </c:pt>
                <c:pt idx="1">
                  <c:v>Clay</c:v>
                </c:pt>
                <c:pt idx="2">
                  <c:v>Nassau</c:v>
                </c:pt>
                <c:pt idx="3">
                  <c:v>Marion</c:v>
                </c:pt>
                <c:pt idx="4">
                  <c:v>Volusia</c:v>
                </c:pt>
              </c:strCache>
            </c:strRef>
          </c:cat>
          <c:val>
            <c:numRef>
              <c:f>OD!$B$23:$F$23</c:f>
              <c:numCache>
                <c:formatCode>General</c:formatCode>
                <c:ptCount val="5"/>
                <c:pt idx="0">
                  <c:v>15.6</c:v>
                </c:pt>
                <c:pt idx="1">
                  <c:v>17.399999999999999</c:v>
                </c:pt>
                <c:pt idx="2">
                  <c:v>17.100000000000001</c:v>
                </c:pt>
                <c:pt idx="3">
                  <c:v>7.6</c:v>
                </c:pt>
                <c:pt idx="4">
                  <c:v>21.7</c:v>
                </c:pt>
              </c:numCache>
            </c:numRef>
          </c:val>
          <c:extLst>
            <c:ext xmlns:c16="http://schemas.microsoft.com/office/drawing/2014/chart" uri="{C3380CC4-5D6E-409C-BE32-E72D297353CC}">
              <c16:uniqueId val="{00000002-1ACC-40BC-A277-E7DE89794C27}"/>
            </c:ext>
          </c:extLst>
        </c:ser>
        <c:ser>
          <c:idx val="3"/>
          <c:order val="3"/>
          <c:tx>
            <c:strRef>
              <c:f>OD!$A$24</c:f>
              <c:strCache>
                <c:ptCount val="1"/>
                <c:pt idx="0">
                  <c:v>2016 - 2020 Opioid OD per 100k</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OD!$B$20:$F$20</c:f>
              <c:strCache>
                <c:ptCount val="5"/>
                <c:pt idx="0">
                  <c:v>Duval</c:v>
                </c:pt>
                <c:pt idx="1">
                  <c:v>Clay</c:v>
                </c:pt>
                <c:pt idx="2">
                  <c:v>Nassau</c:v>
                </c:pt>
                <c:pt idx="3">
                  <c:v>Marion</c:v>
                </c:pt>
                <c:pt idx="4">
                  <c:v>Volusia</c:v>
                </c:pt>
              </c:strCache>
            </c:strRef>
          </c:cat>
          <c:val>
            <c:numRef>
              <c:f>OD!$B$24:$F$24</c:f>
              <c:numCache>
                <c:formatCode>General</c:formatCode>
                <c:ptCount val="5"/>
                <c:pt idx="0">
                  <c:v>53.5</c:v>
                </c:pt>
                <c:pt idx="1">
                  <c:v>40.5</c:v>
                </c:pt>
                <c:pt idx="2">
                  <c:v>42.8</c:v>
                </c:pt>
                <c:pt idx="3">
                  <c:v>45.7</c:v>
                </c:pt>
                <c:pt idx="4">
                  <c:v>47.8</c:v>
                </c:pt>
              </c:numCache>
            </c:numRef>
          </c:val>
          <c:extLst>
            <c:ext xmlns:c16="http://schemas.microsoft.com/office/drawing/2014/chart" uri="{C3380CC4-5D6E-409C-BE32-E72D297353CC}">
              <c16:uniqueId val="{00000003-1ACC-40BC-A277-E7DE89794C27}"/>
            </c:ext>
          </c:extLst>
        </c:ser>
        <c:dLbls>
          <c:showLegendKey val="0"/>
          <c:showVal val="0"/>
          <c:showCatName val="0"/>
          <c:showSerName val="0"/>
          <c:showPercent val="0"/>
          <c:showBubbleSize val="0"/>
        </c:dLbls>
        <c:gapWidth val="219"/>
        <c:overlap val="-27"/>
        <c:axId val="492440671"/>
        <c:axId val="1623156751"/>
      </c:barChart>
      <c:catAx>
        <c:axId val="49244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3156751"/>
        <c:crosses val="autoZero"/>
        <c:auto val="1"/>
        <c:lblAlgn val="ctr"/>
        <c:lblOffset val="100"/>
        <c:noMultiLvlLbl val="0"/>
      </c:catAx>
      <c:valAx>
        <c:axId val="1623156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44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5"/>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031-43EB-8205-CA8D072424D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lumMod val="50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c:v>
                </c:pt>
                <c:pt idx="1">
                  <c:v>2019</c:v>
                </c:pt>
                <c:pt idx="2">
                  <c:v>2020</c:v>
                </c:pt>
                <c:pt idx="3">
                  <c:v>2021</c:v>
                </c:pt>
                <c:pt idx="4">
                  <c:v>2022</c:v>
                </c:pt>
                <c:pt idx="5">
                  <c:v>2023 (Jan-Mar)</c:v>
                </c:pt>
              </c:strCache>
            </c:strRef>
          </c:cat>
          <c:val>
            <c:numRef>
              <c:f>Sheet1!$B$2:$B$7</c:f>
              <c:numCache>
                <c:formatCode>General</c:formatCode>
                <c:ptCount val="6"/>
                <c:pt idx="0">
                  <c:v>35</c:v>
                </c:pt>
                <c:pt idx="1">
                  <c:v>102</c:v>
                </c:pt>
                <c:pt idx="2">
                  <c:v>162</c:v>
                </c:pt>
                <c:pt idx="3">
                  <c:v>290</c:v>
                </c:pt>
                <c:pt idx="4">
                  <c:v>305</c:v>
                </c:pt>
                <c:pt idx="5">
                  <c:v>99</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174452736"/>
        <c:axId val="174455424"/>
      </c:barChart>
      <c:catAx>
        <c:axId val="174452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74455424"/>
        <c:crosses val="autoZero"/>
        <c:auto val="1"/>
        <c:lblAlgn val="ctr"/>
        <c:lblOffset val="100"/>
        <c:noMultiLvlLbl val="0"/>
      </c:catAx>
      <c:valAx>
        <c:axId val="174455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74452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dirty="0">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dirty="0">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11875-0876-4B1F-98E4-A6EC2427B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0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The query for “Opioid-Related Overdose” was amended in April 2021 and this slide reflects the updated definition that corresponds to the updated query.</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Notes on the measure “Naloxone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71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52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was not until 2017.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29C1E-C08E-4A39-8F99-176970225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8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54257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382067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04221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40715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3000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24455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966452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4513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56757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8420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2268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4/26/2023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4/26/2023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4/26/2023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4/26/2023</a:t>
            </a:fld>
            <a:endParaRPr dirty="0"/>
          </a:p>
        </p:txBody>
      </p:sp>
      <p:sp>
        <p:nvSpPr>
          <p:cNvPr id="9" name="Slide Number Placeholder 8"/>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4/26/2023</a:t>
            </a:fld>
            <a:endParaRPr dirty="0"/>
          </a:p>
        </p:txBody>
      </p:sp>
      <p:sp>
        <p:nvSpPr>
          <p:cNvPr id="5" name="Slide Number Placeholder 4"/>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4/26/2023</a:t>
            </a:fld>
            <a:endParaRPr dirty="0"/>
          </a:p>
        </p:txBody>
      </p:sp>
      <p:sp>
        <p:nvSpPr>
          <p:cNvPr id="4" name="Slide Number Placeholder 3"/>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4/26/2023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4/26/2023</a:t>
            </a:fld>
            <a:endParaRPr dirty="0"/>
          </a:p>
        </p:txBody>
      </p:sp>
      <p:sp>
        <p:nvSpPr>
          <p:cNvPr id="7" name="Slide Number Placeholder 6"/>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4/26/2023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4/26/2023</a:t>
            </a:fld>
            <a:endParaRPr dirty="0"/>
          </a:p>
        </p:txBody>
      </p:sp>
      <p:sp>
        <p:nvSpPr>
          <p:cNvPr id="6" name="Slide Number Placeholder 5"/>
          <p:cNvSpPr>
            <a:spLocks noGrp="1"/>
          </p:cNvSpPr>
          <p:nvPr>
            <p:ph type="sldNum" sz="quarter" idx="12"/>
          </p:nvPr>
        </p:nvSpPr>
        <p:spPr/>
        <p:txBody>
          <a:bodyPr/>
          <a:lstStyle/>
          <a:p>
            <a:fld id="{4FAB73BC-B049-4115-A692-8D63A059BFB8}" type="slidenum">
              <a:rPr/>
              <a:t>‹#›</a:t>
            </a:fld>
            <a:endParaRPr dirty="0"/>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05AA66-DFE8-4E36-A6DD-3E42D95767CB}"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8F4-053F-4472-9248-A62171E917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6B8AB-37F5-4538-BC64-AFCB57B62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83BB10-3057-4C1F-9812-96AFEB9C25E0}"/>
              </a:ext>
            </a:extLst>
          </p:cNvPr>
          <p:cNvSpPr>
            <a:spLocks noGrp="1"/>
          </p:cNvSpPr>
          <p:nvPr>
            <p:ph type="dt" sz="half" idx="10"/>
          </p:nvPr>
        </p:nvSpPr>
        <p:spPr/>
        <p:txBody>
          <a:bodyPr/>
          <a:lstStyle/>
          <a:p>
            <a:fld id="{48A87A34-81AB-432B-8DAE-1953F412C126}" type="datetimeFigureOut">
              <a:rPr lang="en-US" smtClean="0"/>
              <a:t>4/26/2023</a:t>
            </a:fld>
            <a:endParaRPr lang="en-US" dirty="0"/>
          </a:p>
        </p:txBody>
      </p:sp>
      <p:sp>
        <p:nvSpPr>
          <p:cNvPr id="5" name="Footer Placeholder 4">
            <a:extLst>
              <a:ext uri="{FF2B5EF4-FFF2-40B4-BE49-F238E27FC236}">
                <a16:creationId xmlns:a16="http://schemas.microsoft.com/office/drawing/2014/main" id="{36E806A0-F7C7-4CB2-AE37-0027CAF47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FC127-5559-4A75-861B-69283063AD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381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10EB-6284-4BAC-8BF3-E5ED95337D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5D964-AB3F-430B-A99F-64BBA014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C7A64-27FF-40F6-A8D9-1E79E6FD1C13}"/>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5" name="Footer Placeholder 4">
            <a:extLst>
              <a:ext uri="{FF2B5EF4-FFF2-40B4-BE49-F238E27FC236}">
                <a16:creationId xmlns:a16="http://schemas.microsoft.com/office/drawing/2014/main" id="{06FCE5FE-7D72-442B-B840-0DA6ABFF9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2C1B53-CCF0-4F3B-8248-6D83E53EDD0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60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FF09-8E93-46EB-9590-9CF8955DDD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1811C6-3561-4651-B9C9-06F9FC465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DA8A8-418D-4442-AB11-5C3280F2F14A}"/>
              </a:ext>
            </a:extLst>
          </p:cNvPr>
          <p:cNvSpPr>
            <a:spLocks noGrp="1"/>
          </p:cNvSpPr>
          <p:nvPr>
            <p:ph type="dt" sz="half" idx="10"/>
          </p:nvPr>
        </p:nvSpPr>
        <p:spPr/>
        <p:txBody>
          <a:bodyPr/>
          <a:lstStyle/>
          <a:p>
            <a:fld id="{48A87A34-81AB-432B-8DAE-1953F412C126}" type="datetimeFigureOut">
              <a:rPr lang="en-US" smtClean="0"/>
              <a:t>4/26/2023</a:t>
            </a:fld>
            <a:endParaRPr lang="en-US" dirty="0"/>
          </a:p>
        </p:txBody>
      </p:sp>
      <p:sp>
        <p:nvSpPr>
          <p:cNvPr id="5" name="Footer Placeholder 4">
            <a:extLst>
              <a:ext uri="{FF2B5EF4-FFF2-40B4-BE49-F238E27FC236}">
                <a16:creationId xmlns:a16="http://schemas.microsoft.com/office/drawing/2014/main" id="{B8BCC015-B4C5-480B-8907-7AC2945FF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5F0FAF-C6E8-488E-82E3-884D1F34B6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1305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62E3-C360-41B3-A497-0AA6C7130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CF17-9A2B-4FD8-94A5-2D6D01D16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23FC-6147-4263-B71D-B44B71147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068214-2916-4BE8-A244-B6B3C9BBF8BF}"/>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6" name="Footer Placeholder 5">
            <a:extLst>
              <a:ext uri="{FF2B5EF4-FFF2-40B4-BE49-F238E27FC236}">
                <a16:creationId xmlns:a16="http://schemas.microsoft.com/office/drawing/2014/main" id="{7426E6A3-DFEB-4169-9483-5C626AE78E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59AA74-FF8E-499A-809C-BB5649A5507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3298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150A-0615-4DAF-896F-6301F72F8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0B9943-DB0B-47B2-A7E1-460946516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ABFE-8025-4EB8-91B5-ACDECF11B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C0E7A5-F295-4481-9015-8392141E1F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1CEE0-D538-4D21-9B3B-9613139254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91FD6-3A5B-49DE-964A-48D9843EC2AA}"/>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8" name="Footer Placeholder 7">
            <a:extLst>
              <a:ext uri="{FF2B5EF4-FFF2-40B4-BE49-F238E27FC236}">
                <a16:creationId xmlns:a16="http://schemas.microsoft.com/office/drawing/2014/main" id="{2E53AA0B-FFBB-44F3-AF7F-A06E16D81E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67DF89-49BB-4B32-AD77-7C613D72497C}"/>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3932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038C-586B-4B22-9AD2-4AD8AFEEC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C1A9F-3687-4FFF-BFA7-38DDC1F695CE}"/>
              </a:ext>
            </a:extLst>
          </p:cNvPr>
          <p:cNvSpPr>
            <a:spLocks noGrp="1"/>
          </p:cNvSpPr>
          <p:nvPr>
            <p:ph type="dt" sz="half" idx="10"/>
          </p:nvPr>
        </p:nvSpPr>
        <p:spPr/>
        <p:txBody>
          <a:bodyPr/>
          <a:lstStyle/>
          <a:p>
            <a:fld id="{48A87A34-81AB-432B-8DAE-1953F412C126}" type="datetimeFigureOut">
              <a:rPr lang="en-US" smtClean="0"/>
              <a:t>4/26/2023</a:t>
            </a:fld>
            <a:endParaRPr lang="en-US" dirty="0"/>
          </a:p>
        </p:txBody>
      </p:sp>
      <p:sp>
        <p:nvSpPr>
          <p:cNvPr id="4" name="Footer Placeholder 3">
            <a:extLst>
              <a:ext uri="{FF2B5EF4-FFF2-40B4-BE49-F238E27FC236}">
                <a16:creationId xmlns:a16="http://schemas.microsoft.com/office/drawing/2014/main" id="{CCFB713E-D929-4865-9077-BE2A5086A6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F61DB1-774F-4DE8-8904-435F806A94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620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2A5E-5587-409E-A4BD-363BE9AB1442}"/>
              </a:ext>
            </a:extLst>
          </p:cNvPr>
          <p:cNvSpPr>
            <a:spLocks noGrp="1"/>
          </p:cNvSpPr>
          <p:nvPr>
            <p:ph type="dt" sz="half" idx="10"/>
          </p:nvPr>
        </p:nvSpPr>
        <p:spPr/>
        <p:txBody>
          <a:bodyPr/>
          <a:lstStyle/>
          <a:p>
            <a:fld id="{48A87A34-81AB-432B-8DAE-1953F412C126}" type="datetimeFigureOut">
              <a:rPr lang="en-US" smtClean="0"/>
              <a:t>4/26/2023</a:t>
            </a:fld>
            <a:endParaRPr lang="en-US" dirty="0"/>
          </a:p>
        </p:txBody>
      </p:sp>
      <p:sp>
        <p:nvSpPr>
          <p:cNvPr id="3" name="Footer Placeholder 2">
            <a:extLst>
              <a:ext uri="{FF2B5EF4-FFF2-40B4-BE49-F238E27FC236}">
                <a16:creationId xmlns:a16="http://schemas.microsoft.com/office/drawing/2014/main" id="{F3966C09-25F9-4BC7-9FE0-6EF42CACAA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8559095-9417-491E-9180-50CA2C6F987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1756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BFDF-56DD-4172-8449-BCC865F47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96557-BF8D-4D79-A2A4-0C4FDE012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2D4E1-4867-4FE0-B52D-A8A661A7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EB7C-097E-4DD4-AC75-6EACD1A53D55}"/>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6" name="Footer Placeholder 5">
            <a:extLst>
              <a:ext uri="{FF2B5EF4-FFF2-40B4-BE49-F238E27FC236}">
                <a16:creationId xmlns:a16="http://schemas.microsoft.com/office/drawing/2014/main" id="{379CC4F3-7744-4404-A4F0-842AD808E7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EE40C2-3C31-47E3-8E37-806BA6AA454A}"/>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2349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5D20-CC56-4962-9153-82BC49577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E4C967-CAB2-45CC-8FC1-8A8C5EA10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00296-E7FB-43D8-9790-D1E8393BA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C56B9-8036-4DF2-82DA-E22B60018FBA}"/>
              </a:ext>
            </a:extLst>
          </p:cNvPr>
          <p:cNvSpPr>
            <a:spLocks noGrp="1"/>
          </p:cNvSpPr>
          <p:nvPr>
            <p:ph type="dt" sz="half" idx="10"/>
          </p:nvPr>
        </p:nvSpPr>
        <p:spPr/>
        <p:txBody>
          <a:bodyPr/>
          <a:lstStyle/>
          <a:p>
            <a:fld id="{48A87A34-81AB-432B-8DAE-1953F412C126}" type="datetimeFigureOut">
              <a:rPr lang="en-US" smtClean="0"/>
              <a:t>4/26/2023</a:t>
            </a:fld>
            <a:endParaRPr lang="en-US" dirty="0"/>
          </a:p>
        </p:txBody>
      </p:sp>
      <p:sp>
        <p:nvSpPr>
          <p:cNvPr id="6" name="Footer Placeholder 5">
            <a:extLst>
              <a:ext uri="{FF2B5EF4-FFF2-40B4-BE49-F238E27FC236}">
                <a16:creationId xmlns:a16="http://schemas.microsoft.com/office/drawing/2014/main" id="{E6D20643-3B44-4B8A-8632-1FCF203001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13076-7634-4971-AA93-532F0AE4332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9164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ADE1-2C62-421C-A47D-CEC8ACB79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6A822-A862-4D6E-9950-1FF351DB8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A825-E65A-4CBD-9D2F-C0B0CC5865CA}"/>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5" name="Footer Placeholder 4">
            <a:extLst>
              <a:ext uri="{FF2B5EF4-FFF2-40B4-BE49-F238E27FC236}">
                <a16:creationId xmlns:a16="http://schemas.microsoft.com/office/drawing/2014/main" id="{89A7D563-15E3-4B7B-B31D-A0C10B2884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ED844-2758-4733-B721-F7C22F7D92D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242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05AA66-DFE8-4E36-A6DD-3E42D95767CB}"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C24263-E8AC-4AC0-B523-5727ADFA1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5353AA-8904-41E2-A4D7-EE2D43BF0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F3ABE-BD6D-4FB7-A93F-C59A3BB60B4B}"/>
              </a:ext>
            </a:extLst>
          </p:cNvPr>
          <p:cNvSpPr>
            <a:spLocks noGrp="1"/>
          </p:cNvSpPr>
          <p:nvPr>
            <p:ph type="dt" sz="half" idx="10"/>
          </p:nvPr>
        </p:nvSpPr>
        <p:spPr/>
        <p:txBody>
          <a:bodyPr/>
          <a:lstStyle/>
          <a:p>
            <a:fld id="{48A87A34-81AB-432B-8DAE-1953F412C126}" type="datetimeFigureOut">
              <a:rPr lang="en-US" smtClean="0"/>
              <a:pPr/>
              <a:t>4/26/2023</a:t>
            </a:fld>
            <a:endParaRPr lang="en-US" dirty="0"/>
          </a:p>
        </p:txBody>
      </p:sp>
      <p:sp>
        <p:nvSpPr>
          <p:cNvPr id="5" name="Footer Placeholder 4">
            <a:extLst>
              <a:ext uri="{FF2B5EF4-FFF2-40B4-BE49-F238E27FC236}">
                <a16:creationId xmlns:a16="http://schemas.microsoft.com/office/drawing/2014/main" id="{AC5A82C7-C235-4BB1-A355-DEE60C89D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C9F0D-654F-41A8-ADB3-D3317CA51146}"/>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59297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7847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id="{323EE1CF-2D6B-4E08-B98D-D9F9B91968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id="{2AA44434-8959-4391-901A-0B056114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id="{33133CFB-98CB-4408-8818-24F931AC137B}"/>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a:t>Click to edit Master text styles</a:t>
            </a:r>
          </a:p>
        </p:txBody>
      </p:sp>
    </p:spTree>
    <p:extLst>
      <p:ext uri="{BB962C8B-B14F-4D97-AF65-F5344CB8AC3E}">
        <p14:creationId xmlns:p14="http://schemas.microsoft.com/office/powerpoint/2010/main" val="3616309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D1E5-615C-44AD-A3C0-355D0D6ED9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FF9E1B-160E-4295-B43C-0ADA9ADCF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CFA4C-5B8D-4A30-9023-FD31FAAEA6FF}"/>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1EF6B0CA-12DF-4DDC-B314-874CE5B9F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55A02-68D9-43F9-97A5-580E71BFDF1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963006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1E84-D0F4-49AA-A320-0CC18687C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489CE-0062-45B9-A90E-3BAAD09CE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86463-3E16-4599-908D-47A5C780DD7E}"/>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50CA0DC7-23D4-43E9-A8BE-B3604852A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013C-9E3B-4AFA-989D-6B85DC902F0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16188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7021-21F8-4BED-94D5-D643295C3E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712C3-7944-4605-BD16-DA242F9690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F16FC-7D6D-43A3-BDBF-EB8CB309B4C2}"/>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F252E3CA-9A78-4871-8DC0-D1A2B6C79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321AD-0117-4CEF-90E1-D75361C917F5}"/>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556200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ACBF-D862-4941-8D78-C53E48ED9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8CE8E-C0B5-4BB3-B17C-39F925D09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F32F07-F3B2-4D5C-95E6-A9A5DFE35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33DA8A-A72C-4A0E-A3A9-AF181F671F78}"/>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6" name="Footer Placeholder 5">
            <a:extLst>
              <a:ext uri="{FF2B5EF4-FFF2-40B4-BE49-F238E27FC236}">
                <a16:creationId xmlns:a16="http://schemas.microsoft.com/office/drawing/2014/main" id="{1B805C5D-5BB1-4E35-897E-A6AA6F4805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AEF37-99E4-4119-8D28-405C38917C8D}"/>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43391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4346-1CCC-4E3E-AD9E-996F4E3727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9B39-9315-44B1-82F9-733918C36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3B8C0-F768-47A2-A5D4-F1A2A1BC2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18174-B936-4947-BB8A-4A3FAEE0F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F6E7-A7D7-4B0D-A53E-CE60CA01D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AB27D-7C77-4704-B0DD-DE5C197BC44F}"/>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8" name="Footer Placeholder 7">
            <a:extLst>
              <a:ext uri="{FF2B5EF4-FFF2-40B4-BE49-F238E27FC236}">
                <a16:creationId xmlns:a16="http://schemas.microsoft.com/office/drawing/2014/main" id="{D119D3AB-BFF3-4B4D-B7D0-16ABF2432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FF585-D9BE-4F67-A02A-ABC20DB89B17}"/>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993655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9978-A3DE-4648-95CE-CCB37B75E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377D9-87D2-441A-A8BB-CDD10EEF4A61}"/>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4" name="Footer Placeholder 3">
            <a:extLst>
              <a:ext uri="{FF2B5EF4-FFF2-40B4-BE49-F238E27FC236}">
                <a16:creationId xmlns:a16="http://schemas.microsoft.com/office/drawing/2014/main" id="{E0DFADA9-7E9D-4DCD-8C0A-38A83D2287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9FED4-DFAA-4F8E-9B77-2A082B8228C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289768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3619E-7A0D-4F07-81E0-EE0755B0AA64}"/>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3" name="Footer Placeholder 2">
            <a:extLst>
              <a:ext uri="{FF2B5EF4-FFF2-40B4-BE49-F238E27FC236}">
                <a16:creationId xmlns:a16="http://schemas.microsoft.com/office/drawing/2014/main" id="{0039EABF-5D02-4B32-82F5-75A333D27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B9870-A89E-4987-A3F2-C5493022F05F}"/>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106321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05AA66-DFE8-4E36-A6DD-3E42D95767CB}"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8DAC-90A4-467B-820C-8AB171BA8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8FAD59-7182-4B9A-B52C-836EA3150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F8FB5-A5D5-4424-B6F6-00EC39922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FA59-A97C-4974-BC67-EF6F07C49056}"/>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6" name="Footer Placeholder 5">
            <a:extLst>
              <a:ext uri="{FF2B5EF4-FFF2-40B4-BE49-F238E27FC236}">
                <a16:creationId xmlns:a16="http://schemas.microsoft.com/office/drawing/2014/main" id="{8E9B996F-184C-47D2-BD2B-054459961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8FF37-8172-417E-A495-442417064DA9}"/>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2922810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6E1D-F337-4356-BA05-D701A1356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404E12-5DBC-4BD9-8E85-9C5A79D06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7A998-B594-4951-BCE5-CE8DFD32F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06731-58CD-4B74-9DF8-5280ADE07E81}"/>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6" name="Footer Placeholder 5">
            <a:extLst>
              <a:ext uri="{FF2B5EF4-FFF2-40B4-BE49-F238E27FC236}">
                <a16:creationId xmlns:a16="http://schemas.microsoft.com/office/drawing/2014/main" id="{C7BE2F59-51B2-4D4C-B31B-99FD6F7DFA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615B1-489A-48C2-BCFB-B9134B64325B}"/>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167228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7DD4-E26E-4889-9F8B-A42A2C9DE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4AC6E-0BB1-44B1-8035-D46F131E92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C935C-01DA-45E9-A605-486D84157F40}"/>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0A599118-CAB5-4099-B42E-705782CE1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EFAA2-BDA4-4A1C-B27B-A8BEB0D02038}"/>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489957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3063C-C601-4239-8BA0-A9DF12FF5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A9CAE4-0F30-424D-B8F0-A1097891F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A3B92-657D-4E00-8263-B21B9F76A762}"/>
              </a:ext>
            </a:extLst>
          </p:cNvPr>
          <p:cNvSpPr>
            <a:spLocks noGrp="1"/>
          </p:cNvSpPr>
          <p:nvPr>
            <p:ph type="dt" sz="half" idx="10"/>
          </p:nvPr>
        </p:nvSpPr>
        <p:spPr/>
        <p:txBody>
          <a:body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324776C6-B08D-4FAE-92B7-3951F13F8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6D41A-8DAF-4857-8BD3-BFCFDAE9020C}"/>
              </a:ext>
            </a:extLst>
          </p:cNvPr>
          <p:cNvSpPr>
            <a:spLocks noGrp="1"/>
          </p:cNvSpPr>
          <p:nvPr>
            <p:ph type="sldNum" sz="quarter" idx="12"/>
          </p:nvPr>
        </p:nvSpPr>
        <p:spPr/>
        <p:txBody>
          <a:bodyPr/>
          <a:lstStyle/>
          <a:p>
            <a:fld id="{986A1B76-C715-4F68-A119-C2BF82432948}" type="slidenum">
              <a:rPr lang="en-US" smtClean="0"/>
              <a:t>‹#›</a:t>
            </a:fld>
            <a:endParaRPr lang="en-US"/>
          </a:p>
        </p:txBody>
      </p:sp>
    </p:spTree>
    <p:extLst>
      <p:ext uri="{BB962C8B-B14F-4D97-AF65-F5344CB8AC3E}">
        <p14:creationId xmlns:p14="http://schemas.microsoft.com/office/powerpoint/2010/main" val="3630786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995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2">
    <p:bg>
      <p:bgPr>
        <a:gradFill>
          <a:gsLst>
            <a:gs pos="100000">
              <a:schemeClr val="tx1"/>
            </a:gs>
            <a:gs pos="1000">
              <a:schemeClr val="tx2"/>
            </a:gs>
          </a:gsLst>
          <a:lin ang="5400000" scaled="1"/>
        </a:gra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58527C0-84D4-400A-AA4E-341D9ABEE051}"/>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097A3C-7FBE-4B51-B057-0F700CDD89D7}"/>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D58322C1-A684-4BF8-A69F-262D2B26CB6F}"/>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sp>
        <p:nvSpPr>
          <p:cNvPr id="11" name="Text Placeholder 10">
            <a:extLst>
              <a:ext uri="{FF2B5EF4-FFF2-40B4-BE49-F238E27FC236}">
                <a16:creationId xmlns:a16="http://schemas.microsoft.com/office/drawing/2014/main" id="{EB9D53C3-12BE-4292-84E7-C4BFA44D7D61}"/>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bg1"/>
                </a:solidFill>
                <a:latin typeface="Arial" panose="020B0604020202020204" pitchFamily="34" charset="0"/>
                <a:cs typeface="Arial" panose="020B0604020202020204" pitchFamily="34" charset="0"/>
              </a:defRPr>
            </a:lvl1pPr>
          </a:lstStyle>
          <a:p>
            <a:pPr lvl="0"/>
            <a:r>
              <a:rPr lang="en-US"/>
              <a:t>CLICK TO EDIT</a:t>
            </a:r>
          </a:p>
        </p:txBody>
      </p:sp>
      <p:pic>
        <p:nvPicPr>
          <p:cNvPr id="7" name="Picture 6" descr="Map&#10;&#10;Description automatically generated">
            <a:extLst>
              <a:ext uri="{FF2B5EF4-FFF2-40B4-BE49-F238E27FC236}">
                <a16:creationId xmlns:a16="http://schemas.microsoft.com/office/drawing/2014/main" id="{3A609CD2-234F-494C-BDC7-A20B698099B3}"/>
              </a:ext>
            </a:extLst>
          </p:cNvPr>
          <p:cNvPicPr>
            <a:picLocks noChangeAspect="1"/>
          </p:cNvPicPr>
          <p:nvPr userDrawn="1"/>
        </p:nvPicPr>
        <p:blipFill>
          <a:blip r:embed="rId2"/>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
        <p:nvSpPr>
          <p:cNvPr id="13" name="Subtitle 2">
            <a:extLst>
              <a:ext uri="{FF2B5EF4-FFF2-40B4-BE49-F238E27FC236}">
                <a16:creationId xmlns:a16="http://schemas.microsoft.com/office/drawing/2014/main" id="{178DEE83-339D-4CAD-953A-66488EF7F294}"/>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1" name="Group 10">
            <a:extLst>
              <a:ext uri="{FF2B5EF4-FFF2-40B4-BE49-F238E27FC236}">
                <a16:creationId xmlns:a16="http://schemas.microsoft.com/office/drawing/2014/main" id="{D07814FC-4508-419A-8DB9-EF6036BF7BAB}"/>
              </a:ext>
            </a:extLst>
          </p:cNvPr>
          <p:cNvGrpSpPr/>
          <p:nvPr userDrawn="1"/>
        </p:nvGrpSpPr>
        <p:grpSpPr>
          <a:xfrm rot="21600000">
            <a:off x="0" y="5741687"/>
            <a:ext cx="12192000" cy="1116313"/>
            <a:chOff x="-114374" y="4648694"/>
            <a:chExt cx="12192000" cy="1116313"/>
          </a:xfrm>
        </p:grpSpPr>
        <p:sp>
          <p:nvSpPr>
            <p:cNvPr id="42" name="Freeform 9">
              <a:extLst>
                <a:ext uri="{FF2B5EF4-FFF2-40B4-BE49-F238E27FC236}">
                  <a16:creationId xmlns:a16="http://schemas.microsoft.com/office/drawing/2014/main" id="{EDDF9714-66EE-4595-9688-7EFC6ADF9162}"/>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43" name="Group 12">
            <a:extLst>
              <a:ext uri="{FF2B5EF4-FFF2-40B4-BE49-F238E27FC236}">
                <a16:creationId xmlns:a16="http://schemas.microsoft.com/office/drawing/2014/main" id="{67C5F2F8-68AF-4D5E-B962-D8636C6C751B}"/>
              </a:ext>
            </a:extLst>
          </p:cNvPr>
          <p:cNvGrpSpPr/>
          <p:nvPr userDrawn="1"/>
        </p:nvGrpSpPr>
        <p:grpSpPr>
          <a:xfrm rot="21600000">
            <a:off x="-1" y="5894917"/>
            <a:ext cx="12191999" cy="963083"/>
            <a:chOff x="-66749" y="4979175"/>
            <a:chExt cx="9982200" cy="862013"/>
          </a:xfrm>
        </p:grpSpPr>
        <p:sp>
          <p:nvSpPr>
            <p:cNvPr id="44" name="Freeform 11">
              <a:extLst>
                <a:ext uri="{FF2B5EF4-FFF2-40B4-BE49-F238E27FC236}">
                  <a16:creationId xmlns:a16="http://schemas.microsoft.com/office/drawing/2014/main" id="{BCD5C5C8-E55E-4BA3-A15C-1D841E4E75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45" name="Group 14">
            <a:extLst>
              <a:ext uri="{FF2B5EF4-FFF2-40B4-BE49-F238E27FC236}">
                <a16:creationId xmlns:a16="http://schemas.microsoft.com/office/drawing/2014/main" id="{5AA5ABC8-31FB-4803-95AB-DE7D661BF710}"/>
              </a:ext>
            </a:extLst>
          </p:cNvPr>
          <p:cNvGrpSpPr/>
          <p:nvPr userDrawn="1"/>
        </p:nvGrpSpPr>
        <p:grpSpPr>
          <a:xfrm rot="21600000">
            <a:off x="0" y="6007109"/>
            <a:ext cx="12192000" cy="864914"/>
            <a:chOff x="-114374" y="5026800"/>
            <a:chExt cx="9982200" cy="945356"/>
          </a:xfrm>
        </p:grpSpPr>
        <p:sp>
          <p:nvSpPr>
            <p:cNvPr id="46" name="Freeform 13">
              <a:extLst>
                <a:ext uri="{FF2B5EF4-FFF2-40B4-BE49-F238E27FC236}">
                  <a16:creationId xmlns:a16="http://schemas.microsoft.com/office/drawing/2014/main" id="{A812C5BB-8EE1-4EFC-B70E-B1F2DA94D50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47" name="TextBox 16">
            <a:extLst>
              <a:ext uri="{FF2B5EF4-FFF2-40B4-BE49-F238E27FC236}">
                <a16:creationId xmlns:a16="http://schemas.microsoft.com/office/drawing/2014/main" id="{8BAF8357-1DE8-4052-83A5-48751C6EB17D}"/>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48" name="Picture 15">
            <a:extLst>
              <a:ext uri="{FF2B5EF4-FFF2-40B4-BE49-F238E27FC236}">
                <a16:creationId xmlns:a16="http://schemas.microsoft.com/office/drawing/2014/main" id="{87F97A28-59B2-4E4B-AB2A-381024AE1512}"/>
              </a:ext>
            </a:extLst>
          </p:cNvPr>
          <p:cNvPicPr>
            <a:picLocks noChangeAspect="1"/>
          </p:cNvPicPr>
          <p:nvPr userDrawn="1"/>
        </p:nvPicPr>
        <p:blipFill rotWithShape="1">
          <a:blip r:embed="rId3">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9" name="Group 6">
            <a:extLst>
              <a:ext uri="{FF2B5EF4-FFF2-40B4-BE49-F238E27FC236}">
                <a16:creationId xmlns:a16="http://schemas.microsoft.com/office/drawing/2014/main" id="{9B321FFC-A8A2-451C-8E9D-35B2E096BD30}"/>
              </a:ext>
            </a:extLst>
          </p:cNvPr>
          <p:cNvGrpSpPr/>
          <p:nvPr userDrawn="1"/>
        </p:nvGrpSpPr>
        <p:grpSpPr>
          <a:xfrm rot="21600000">
            <a:off x="11802579" y="1152144"/>
            <a:ext cx="389419" cy="3751672"/>
            <a:chOff x="9476581" y="1479550"/>
            <a:chExt cx="504825" cy="2495550"/>
          </a:xfrm>
          <a:solidFill>
            <a:schemeClr val="tx1"/>
          </a:solidFill>
        </p:grpSpPr>
        <p:sp>
          <p:nvSpPr>
            <p:cNvPr id="50" name="Freeform 5">
              <a:extLst>
                <a:ext uri="{FF2B5EF4-FFF2-40B4-BE49-F238E27FC236}">
                  <a16:creationId xmlns:a16="http://schemas.microsoft.com/office/drawing/2014/main" id="{9FB3E889-EE53-4617-8129-9FCBBF121ED2}"/>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spTree>
    <p:extLst>
      <p:ext uri="{BB962C8B-B14F-4D97-AF65-F5344CB8AC3E}">
        <p14:creationId xmlns:p14="http://schemas.microsoft.com/office/powerpoint/2010/main" val="3462853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175CD9B9-0BBD-47E2-9110-6EF0FA8CD2D6}"/>
              </a:ext>
            </a:extLst>
          </p:cNvPr>
          <p:cNvCxnSpPr/>
          <p:nvPr userDrawn="1"/>
        </p:nvCxnSpPr>
        <p:spPr>
          <a:xfrm>
            <a:off x="5040923" y="3587262"/>
            <a:ext cx="6312877"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8B164D4F-AD50-461C-B0F5-E2DD91F170DE}"/>
              </a:ext>
            </a:extLst>
          </p:cNvPr>
          <p:cNvSpPr>
            <a:spLocks noGrp="1"/>
          </p:cNvSpPr>
          <p:nvPr>
            <p:ph type="ctrTitle"/>
          </p:nvPr>
        </p:nvSpPr>
        <p:spPr>
          <a:xfrm>
            <a:off x="5767754" y="915603"/>
            <a:ext cx="5586046" cy="2551049"/>
          </a:xfrm>
          <a:prstGeom prst="rect">
            <a:avLst/>
          </a:prstGeom>
        </p:spPr>
        <p:txBody>
          <a:bodyPr anchor="b"/>
          <a:lstStyle>
            <a:lvl1pPr algn="r">
              <a:defRPr sz="6000" b="1" i="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42" name="Text Placeholder 10">
            <a:extLst>
              <a:ext uri="{FF2B5EF4-FFF2-40B4-BE49-F238E27FC236}">
                <a16:creationId xmlns:a16="http://schemas.microsoft.com/office/drawing/2014/main" id="{A1C0BC9D-FF7A-4032-A492-5F0C46D54940}"/>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43" name="Subtitle 2">
            <a:extLst>
              <a:ext uri="{FF2B5EF4-FFF2-40B4-BE49-F238E27FC236}">
                <a16:creationId xmlns:a16="http://schemas.microsoft.com/office/drawing/2014/main" id="{4DC1F9AD-7DED-4127-A6B6-3FB6B32506E5}"/>
              </a:ext>
            </a:extLst>
          </p:cNvPr>
          <p:cNvSpPr>
            <a:spLocks noGrp="1"/>
          </p:cNvSpPr>
          <p:nvPr>
            <p:ph type="subTitle" idx="1"/>
          </p:nvPr>
        </p:nvSpPr>
        <p:spPr>
          <a:xfrm>
            <a:off x="5767754" y="3696348"/>
            <a:ext cx="5586046" cy="1561452"/>
          </a:xfrm>
          <a:prstGeom prst="rect">
            <a:avLst/>
          </a:prstGeom>
        </p:spPr>
        <p:txBody>
          <a:bodyPr/>
          <a:lstStyle>
            <a:lvl1pPr marL="0" indent="0" algn="r">
              <a:buNone/>
              <a:defRPr sz="2400" b="0" i="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9" name="Slide Number Placeholder 5">
            <a:extLst>
              <a:ext uri="{FF2B5EF4-FFF2-40B4-BE49-F238E27FC236}">
                <a16:creationId xmlns:a16="http://schemas.microsoft.com/office/drawing/2014/main" id="{DC65631A-3A1F-4768-B9C7-4B26627CCF38}"/>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32" name="Group 10">
            <a:extLst>
              <a:ext uri="{FF2B5EF4-FFF2-40B4-BE49-F238E27FC236}">
                <a16:creationId xmlns:a16="http://schemas.microsoft.com/office/drawing/2014/main" id="{537E749D-E347-4499-B6F9-9F6F7B0329A2}"/>
              </a:ext>
            </a:extLst>
          </p:cNvPr>
          <p:cNvGrpSpPr/>
          <p:nvPr userDrawn="1"/>
        </p:nvGrpSpPr>
        <p:grpSpPr>
          <a:xfrm rot="21600000">
            <a:off x="0" y="5741687"/>
            <a:ext cx="12192000" cy="1116313"/>
            <a:chOff x="-114374" y="4648694"/>
            <a:chExt cx="12192000" cy="1116313"/>
          </a:xfrm>
        </p:grpSpPr>
        <p:sp>
          <p:nvSpPr>
            <p:cNvPr id="33" name="Freeform 9">
              <a:extLst>
                <a:ext uri="{FF2B5EF4-FFF2-40B4-BE49-F238E27FC236}">
                  <a16:creationId xmlns:a16="http://schemas.microsoft.com/office/drawing/2014/main" id="{72E28228-916A-426E-9ADC-2E002052CDB9}"/>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34" name="Group 12">
            <a:extLst>
              <a:ext uri="{FF2B5EF4-FFF2-40B4-BE49-F238E27FC236}">
                <a16:creationId xmlns:a16="http://schemas.microsoft.com/office/drawing/2014/main" id="{64BEA894-1F37-4065-A1BA-12E7289F0105}"/>
              </a:ext>
            </a:extLst>
          </p:cNvPr>
          <p:cNvGrpSpPr/>
          <p:nvPr userDrawn="1"/>
        </p:nvGrpSpPr>
        <p:grpSpPr>
          <a:xfrm rot="21600000">
            <a:off x="-1" y="5894917"/>
            <a:ext cx="12191999" cy="963083"/>
            <a:chOff x="-66749" y="4979175"/>
            <a:chExt cx="9982200" cy="862013"/>
          </a:xfrm>
        </p:grpSpPr>
        <p:sp>
          <p:nvSpPr>
            <p:cNvPr id="35" name="Freeform 11">
              <a:extLst>
                <a:ext uri="{FF2B5EF4-FFF2-40B4-BE49-F238E27FC236}">
                  <a16:creationId xmlns:a16="http://schemas.microsoft.com/office/drawing/2014/main" id="{86641548-CD5A-4EDC-9433-D370EDCBEAF1}"/>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36" name="Group 14">
            <a:extLst>
              <a:ext uri="{FF2B5EF4-FFF2-40B4-BE49-F238E27FC236}">
                <a16:creationId xmlns:a16="http://schemas.microsoft.com/office/drawing/2014/main" id="{0A4AC176-E01E-4A3F-9D44-71BC47444F05}"/>
              </a:ext>
            </a:extLst>
          </p:cNvPr>
          <p:cNvGrpSpPr/>
          <p:nvPr userDrawn="1"/>
        </p:nvGrpSpPr>
        <p:grpSpPr>
          <a:xfrm rot="21600000">
            <a:off x="0" y="6007109"/>
            <a:ext cx="12192000" cy="864914"/>
            <a:chOff x="-114374" y="5026800"/>
            <a:chExt cx="9982200" cy="945356"/>
          </a:xfrm>
        </p:grpSpPr>
        <p:sp>
          <p:nvSpPr>
            <p:cNvPr id="37" name="Freeform 13">
              <a:extLst>
                <a:ext uri="{FF2B5EF4-FFF2-40B4-BE49-F238E27FC236}">
                  <a16:creationId xmlns:a16="http://schemas.microsoft.com/office/drawing/2014/main" id="{279F4A28-59C3-4E6D-B6FE-FEF0FDC9E0F1}"/>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38" name="TextBox 16">
            <a:extLst>
              <a:ext uri="{FF2B5EF4-FFF2-40B4-BE49-F238E27FC236}">
                <a16:creationId xmlns:a16="http://schemas.microsoft.com/office/drawing/2014/main" id="{A043BABE-0BFE-4227-B068-CD13D9EE0961}"/>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39" name="Picture 15">
            <a:extLst>
              <a:ext uri="{FF2B5EF4-FFF2-40B4-BE49-F238E27FC236}">
                <a16:creationId xmlns:a16="http://schemas.microsoft.com/office/drawing/2014/main" id="{BFA3780E-EF5F-4D86-8823-C5F7C3BE137B}"/>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grpSp>
        <p:nvGrpSpPr>
          <p:cNvPr id="46" name="Group 6">
            <a:extLst>
              <a:ext uri="{FF2B5EF4-FFF2-40B4-BE49-F238E27FC236}">
                <a16:creationId xmlns:a16="http://schemas.microsoft.com/office/drawing/2014/main" id="{933F16EF-18EF-424E-8127-75ABBF7585FC}"/>
              </a:ext>
            </a:extLst>
          </p:cNvPr>
          <p:cNvGrpSpPr/>
          <p:nvPr userDrawn="1"/>
        </p:nvGrpSpPr>
        <p:grpSpPr>
          <a:xfrm rot="21600000">
            <a:off x="11802579" y="1152144"/>
            <a:ext cx="389419" cy="3751672"/>
            <a:chOff x="9476581" y="1479550"/>
            <a:chExt cx="504825" cy="2495550"/>
          </a:xfrm>
          <a:solidFill>
            <a:schemeClr val="tx1"/>
          </a:solidFill>
        </p:grpSpPr>
        <p:sp>
          <p:nvSpPr>
            <p:cNvPr id="47" name="Freeform 5">
              <a:extLst>
                <a:ext uri="{FF2B5EF4-FFF2-40B4-BE49-F238E27FC236}">
                  <a16:creationId xmlns:a16="http://schemas.microsoft.com/office/drawing/2014/main" id="{10AD76F3-CD92-4D37-8474-413D150DB448}"/>
                </a:ext>
              </a:extLst>
            </p:cNvPr>
            <p:cNvSpPr/>
            <p:nvPr/>
          </p:nvSpPr>
          <p:spPr>
            <a:xfrm>
              <a:off x="9476581" y="1479550"/>
              <a:ext cx="504825" cy="2495550"/>
            </a:xfrm>
            <a:custGeom>
              <a:avLst/>
              <a:gdLst/>
              <a:ahLst/>
              <a:cxnLst/>
              <a:rect l="0" t="0" r="0" b="0"/>
              <a:pathLst>
                <a:path w="304800" h="304800">
                  <a:moveTo>
                    <a:pt x="0" y="0"/>
                  </a:moveTo>
                  <a:lnTo>
                    <a:pt x="0" y="304800"/>
                  </a:lnTo>
                  <a:lnTo>
                    <a:pt x="304800" y="304800"/>
                  </a:lnTo>
                  <a:lnTo>
                    <a:pt x="304800" y="0"/>
                  </a:lnTo>
                  <a:lnTo>
                    <a:pt x="0" y="0"/>
                  </a:lnTo>
                  <a:close/>
                </a:path>
              </a:pathLst>
            </a:custGeom>
            <a:grpFill/>
          </p:spPr>
        </p:sp>
      </p:grpSp>
      <p:pic>
        <p:nvPicPr>
          <p:cNvPr id="48" name="Picture 47" descr="Map&#10;&#10;Description automatically generated">
            <a:extLst>
              <a:ext uri="{FF2B5EF4-FFF2-40B4-BE49-F238E27FC236}">
                <a16:creationId xmlns:a16="http://schemas.microsoft.com/office/drawing/2014/main" id="{826881DC-E059-402A-8117-8C2DBCF4E8A9}"/>
              </a:ext>
            </a:extLst>
          </p:cNvPr>
          <p:cNvPicPr>
            <a:picLocks noChangeAspect="1"/>
          </p:cNvPicPr>
          <p:nvPr userDrawn="1"/>
        </p:nvPicPr>
        <p:blipFill>
          <a:blip r:embed="rId3"/>
          <a:stretch>
            <a:fillRect/>
          </a:stretch>
        </p:blipFill>
        <p:spPr>
          <a:xfrm>
            <a:off x="594360" y="1043855"/>
            <a:ext cx="6035040" cy="384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1200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833446"/>
            <a:ext cx="9144000" cy="1424354"/>
          </a:xfrm>
          <a:prstGeom prst="rect">
            <a:avLst/>
          </a:prstGeom>
        </p:spPr>
        <p:txBody>
          <a:bodyPr/>
          <a:lstStyle>
            <a:lvl1pPr marL="0" indent="0" algn="ctr">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4BDED2E-0872-4049-8F67-8C9686A47484}"/>
              </a:ext>
            </a:extLst>
          </p:cNvPr>
          <p:cNvCxnSpPr>
            <a:cxnSpLocks/>
          </p:cNvCxnSpPr>
          <p:nvPr userDrawn="1"/>
        </p:nvCxnSpPr>
        <p:spPr>
          <a:xfrm>
            <a:off x="1104900" y="3645877"/>
            <a:ext cx="9982200" cy="0"/>
          </a:xfrm>
          <a:prstGeom prst="line">
            <a:avLst/>
          </a:prstGeom>
          <a:ln>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712A1D0-C6E7-44D4-8634-EE86874DA192}"/>
              </a:ext>
            </a:extLst>
          </p:cNvPr>
          <p:cNvSpPr>
            <a:spLocks noGrp="1"/>
          </p:cNvSpPr>
          <p:nvPr>
            <p:ph type="body" sz="quarter" idx="13" hasCustomPrompt="1"/>
          </p:nvPr>
        </p:nvSpPr>
        <p:spPr>
          <a:xfrm>
            <a:off x="5767754" y="425003"/>
            <a:ext cx="5586046" cy="346075"/>
          </a:xfrm>
          <a:prstGeom prst="rect">
            <a:avLst/>
          </a:prstGeom>
        </p:spPr>
        <p:txBody>
          <a:bodyPr>
            <a:noAutofit/>
          </a:bodyPr>
          <a:lstStyle>
            <a:lvl1pPr marL="0" indent="0" algn="r">
              <a:buNone/>
              <a:defRPr sz="2000" b="0" i="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0" name="Slide Number Placeholder 5">
            <a:extLst>
              <a:ext uri="{FF2B5EF4-FFF2-40B4-BE49-F238E27FC236}">
                <a16:creationId xmlns:a16="http://schemas.microsoft.com/office/drawing/2014/main" id="{ABA71290-63DB-4230-A6B0-ABD4E7292D9F}"/>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1" name="Group 10">
            <a:extLst>
              <a:ext uri="{FF2B5EF4-FFF2-40B4-BE49-F238E27FC236}">
                <a16:creationId xmlns:a16="http://schemas.microsoft.com/office/drawing/2014/main" id="{C8E0EC2E-B2ED-446E-BC91-280B6461DEEF}"/>
              </a:ext>
            </a:extLst>
          </p:cNvPr>
          <p:cNvGrpSpPr/>
          <p:nvPr userDrawn="1"/>
        </p:nvGrpSpPr>
        <p:grpSpPr>
          <a:xfrm rot="21600000">
            <a:off x="0" y="5741687"/>
            <a:ext cx="12192000" cy="1116313"/>
            <a:chOff x="-114374" y="4648694"/>
            <a:chExt cx="12192000" cy="1116313"/>
          </a:xfrm>
        </p:grpSpPr>
        <p:sp>
          <p:nvSpPr>
            <p:cNvPr id="12" name="Freeform 9">
              <a:extLst>
                <a:ext uri="{FF2B5EF4-FFF2-40B4-BE49-F238E27FC236}">
                  <a16:creationId xmlns:a16="http://schemas.microsoft.com/office/drawing/2014/main" id="{1DA275D6-A9E0-46E7-8A56-2F030273508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3" name="Group 12">
            <a:extLst>
              <a:ext uri="{FF2B5EF4-FFF2-40B4-BE49-F238E27FC236}">
                <a16:creationId xmlns:a16="http://schemas.microsoft.com/office/drawing/2014/main" id="{5FDC0C97-BC95-4454-8C92-1F4E4A210F2B}"/>
              </a:ext>
            </a:extLst>
          </p:cNvPr>
          <p:cNvGrpSpPr/>
          <p:nvPr userDrawn="1"/>
        </p:nvGrpSpPr>
        <p:grpSpPr>
          <a:xfrm rot="21600000">
            <a:off x="-1" y="5894917"/>
            <a:ext cx="12191999" cy="963083"/>
            <a:chOff x="-66749" y="4979175"/>
            <a:chExt cx="9982200" cy="862013"/>
          </a:xfrm>
        </p:grpSpPr>
        <p:sp>
          <p:nvSpPr>
            <p:cNvPr id="14" name="Freeform 11">
              <a:extLst>
                <a:ext uri="{FF2B5EF4-FFF2-40B4-BE49-F238E27FC236}">
                  <a16:creationId xmlns:a16="http://schemas.microsoft.com/office/drawing/2014/main" id="{F34CBC7A-9316-4F9A-9E3C-6EB50659E750}"/>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5" name="Group 14">
            <a:extLst>
              <a:ext uri="{FF2B5EF4-FFF2-40B4-BE49-F238E27FC236}">
                <a16:creationId xmlns:a16="http://schemas.microsoft.com/office/drawing/2014/main" id="{7E19747A-4CCE-4125-85F4-BF9062139DC2}"/>
              </a:ext>
            </a:extLst>
          </p:cNvPr>
          <p:cNvGrpSpPr/>
          <p:nvPr userDrawn="1"/>
        </p:nvGrpSpPr>
        <p:grpSpPr>
          <a:xfrm rot="21600000">
            <a:off x="0" y="6007109"/>
            <a:ext cx="12192000" cy="864914"/>
            <a:chOff x="-114374" y="5026800"/>
            <a:chExt cx="9982200" cy="945356"/>
          </a:xfrm>
        </p:grpSpPr>
        <p:sp>
          <p:nvSpPr>
            <p:cNvPr id="16" name="Freeform 13">
              <a:extLst>
                <a:ext uri="{FF2B5EF4-FFF2-40B4-BE49-F238E27FC236}">
                  <a16:creationId xmlns:a16="http://schemas.microsoft.com/office/drawing/2014/main" id="{43297219-56A2-4E8B-AF47-357046AB089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17" name="TextBox 16">
            <a:extLst>
              <a:ext uri="{FF2B5EF4-FFF2-40B4-BE49-F238E27FC236}">
                <a16:creationId xmlns:a16="http://schemas.microsoft.com/office/drawing/2014/main" id="{3D6F6C4E-420A-4436-B507-A7C219B14065}"/>
              </a:ext>
            </a:extLst>
          </p:cNvPr>
          <p:cNvSpPr txBox="1"/>
          <p:nvPr userDrawn="1"/>
        </p:nvSpPr>
        <p:spPr>
          <a:xfrm rot="21600000">
            <a:off x="1992923" y="6317396"/>
            <a:ext cx="9743421" cy="179058"/>
          </a:xfrm>
          <a:prstGeom prst="rect">
            <a:avLst/>
          </a:prstGeom>
        </p:spPr>
        <p:txBody>
          <a:bodyPr lIns="0" tIns="18000" rIns="0" bIns="0" rtlCol="0" anchor="t"/>
          <a:lstStyle/>
          <a:p>
            <a:pPr algn="r">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18" name="Picture 15">
            <a:extLst>
              <a:ext uri="{FF2B5EF4-FFF2-40B4-BE49-F238E27FC236}">
                <a16:creationId xmlns:a16="http://schemas.microsoft.com/office/drawing/2014/main" id="{27BE3E9C-AE91-45C2-A6FF-64F724FA96C2}"/>
              </a:ext>
            </a:extLst>
          </p:cNvPr>
          <p:cNvPicPr>
            <a:picLocks noChangeAspect="1"/>
          </p:cNvPicPr>
          <p:nvPr userDrawn="1"/>
        </p:nvPicPr>
        <p:blipFill rotWithShape="1">
          <a:blip r:embed="rId2">
            <a:alphaModFix/>
          </a:blip>
          <a:srcRect b="7966"/>
          <a:stretch/>
        </p:blipFill>
        <p:spPr>
          <a:xfrm rot="21600000">
            <a:off x="455658"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21019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033337"/>
            <a:ext cx="10515600"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4/26/2023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076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033337"/>
            <a:ext cx="10515600"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4/26/2023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64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2033337"/>
            <a:ext cx="5117432"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p>
            <a:fld id="{1D8A9783-66AA-4D44-9F86-227D43B62D29}" type="datetimeFigureOut">
              <a:rPr lang="en-US" smtClean="0"/>
              <a:t>4/26/2023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p>
            <a:fld id="{C4979F39-05D7-458B-B61A-E288FD2DF874}" type="slidenum">
              <a:rPr lang="en-US" smtClean="0"/>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5DB1F38-6632-4D55-B464-3E044393172F}"/>
              </a:ext>
            </a:extLst>
          </p:cNvPr>
          <p:cNvSpPr>
            <a:spLocks noGrp="1"/>
          </p:cNvSpPr>
          <p:nvPr>
            <p:ph idx="13"/>
          </p:nvPr>
        </p:nvSpPr>
        <p:spPr>
          <a:xfrm>
            <a:off x="6236370" y="2024776"/>
            <a:ext cx="5117432" cy="3809539"/>
          </a:xfrm>
          <a:prstGeom prst="rect">
            <a:avLst/>
          </a:prstGeo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6603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38822"/>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033337"/>
            <a:ext cx="5117432"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AC001B67-2895-462D-A42A-555276E40132}"/>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1D8A9783-66AA-4D44-9F86-227D43B62D29}" type="datetimeFigureOut">
              <a:rPr lang="en-US" smtClean="0"/>
              <a:pPr/>
              <a:t>4/26/2023</a:t>
            </a:fld>
            <a:endParaRPr lang="en-US"/>
          </a:p>
        </p:txBody>
      </p:sp>
      <p:sp>
        <p:nvSpPr>
          <p:cNvPr id="12" name="Footer Placeholder 4">
            <a:extLst>
              <a:ext uri="{FF2B5EF4-FFF2-40B4-BE49-F238E27FC236}">
                <a16:creationId xmlns:a16="http://schemas.microsoft.com/office/drawing/2014/main" id="{99F40DA9-6292-4970-85E7-1CCDF518A220}"/>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solidFill>
                <a:schemeClr val="bg1"/>
              </a:solidFill>
            </a:endParaRPr>
          </a:p>
        </p:txBody>
      </p:sp>
      <p:sp>
        <p:nvSpPr>
          <p:cNvPr id="13" name="Slide Number Placeholder 5">
            <a:extLst>
              <a:ext uri="{FF2B5EF4-FFF2-40B4-BE49-F238E27FC236}">
                <a16:creationId xmlns:a16="http://schemas.microsoft.com/office/drawing/2014/main" id="{6FE08329-8D7C-4A39-BB82-B78CC483D87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C4979F39-05D7-458B-B61A-E288FD2DF874}" type="slidenum">
              <a:rPr lang="en-US" smtClean="0"/>
              <a:pPr/>
              <a:t>‹#›</a:t>
            </a:fld>
            <a:endParaRPr lang="en-US"/>
          </a:p>
        </p:txBody>
      </p:sp>
      <p:grpSp>
        <p:nvGrpSpPr>
          <p:cNvPr id="14" name="Group 10">
            <a:extLst>
              <a:ext uri="{FF2B5EF4-FFF2-40B4-BE49-F238E27FC236}">
                <a16:creationId xmlns:a16="http://schemas.microsoft.com/office/drawing/2014/main" id="{C5016350-AD78-405C-828C-5E96A58733D6}"/>
              </a:ext>
            </a:extLst>
          </p:cNvPr>
          <p:cNvGrpSpPr/>
          <p:nvPr userDrawn="1"/>
        </p:nvGrpSpPr>
        <p:grpSpPr>
          <a:xfrm rot="21600000">
            <a:off x="0" y="6176963"/>
            <a:ext cx="12192000" cy="681037"/>
            <a:chOff x="-114374" y="4883925"/>
            <a:chExt cx="9982200" cy="862013"/>
          </a:xfrm>
        </p:grpSpPr>
        <p:sp>
          <p:nvSpPr>
            <p:cNvPr id="15" name="Freeform 9">
              <a:extLst>
                <a:ext uri="{FF2B5EF4-FFF2-40B4-BE49-F238E27FC236}">
                  <a16:creationId xmlns:a16="http://schemas.microsoft.com/office/drawing/2014/main" id="{2A854D8B-15B0-4000-86DF-B88869E3057F}"/>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6" name="Group 12">
            <a:extLst>
              <a:ext uri="{FF2B5EF4-FFF2-40B4-BE49-F238E27FC236}">
                <a16:creationId xmlns:a16="http://schemas.microsoft.com/office/drawing/2014/main" id="{1C2D1843-85A2-4280-BC9F-060FC95D4EF0}"/>
              </a:ext>
            </a:extLst>
          </p:cNvPr>
          <p:cNvGrpSpPr/>
          <p:nvPr userDrawn="1"/>
        </p:nvGrpSpPr>
        <p:grpSpPr>
          <a:xfrm rot="21600000">
            <a:off x="0" y="6278547"/>
            <a:ext cx="12192000" cy="579453"/>
            <a:chOff x="-66749" y="4979175"/>
            <a:chExt cx="9982200" cy="862013"/>
          </a:xfrm>
        </p:grpSpPr>
        <p:sp>
          <p:nvSpPr>
            <p:cNvPr id="17" name="Freeform 11">
              <a:extLst>
                <a:ext uri="{FF2B5EF4-FFF2-40B4-BE49-F238E27FC236}">
                  <a16:creationId xmlns:a16="http://schemas.microsoft.com/office/drawing/2014/main" id="{6E50EDE0-697F-458F-BBE4-9FFEBB70D20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8" name="Group 14">
            <a:extLst>
              <a:ext uri="{FF2B5EF4-FFF2-40B4-BE49-F238E27FC236}">
                <a16:creationId xmlns:a16="http://schemas.microsoft.com/office/drawing/2014/main" id="{F4BE611F-ED31-47D2-B3D0-E1B5F6F89741}"/>
              </a:ext>
            </a:extLst>
          </p:cNvPr>
          <p:cNvGrpSpPr/>
          <p:nvPr userDrawn="1"/>
        </p:nvGrpSpPr>
        <p:grpSpPr>
          <a:xfrm rot="21600000">
            <a:off x="0" y="6356350"/>
            <a:ext cx="12192000" cy="501650"/>
            <a:chOff x="-114374" y="5026800"/>
            <a:chExt cx="9982200" cy="945356"/>
          </a:xfrm>
        </p:grpSpPr>
        <p:sp>
          <p:nvSpPr>
            <p:cNvPr id="19" name="Freeform 13">
              <a:extLst>
                <a:ext uri="{FF2B5EF4-FFF2-40B4-BE49-F238E27FC236}">
                  <a16:creationId xmlns:a16="http://schemas.microsoft.com/office/drawing/2014/main" id="{0C869F9E-FDFC-4980-8AA5-FF706D60167C}"/>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20" name="TextBox 15">
            <a:extLst>
              <a:ext uri="{FF2B5EF4-FFF2-40B4-BE49-F238E27FC236}">
                <a16:creationId xmlns:a16="http://schemas.microsoft.com/office/drawing/2014/main" id="{FF45646E-7E69-4A31-A9D9-E794AB4DD3CD}"/>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chemeClr val="bg1"/>
                </a:solidFill>
                <a:latin typeface="Arial Nova Light" panose="020B0304020202020204" pitchFamily="34" charset="0"/>
              </a:rPr>
              <a:t>OVERDOSE RESPONSE STRATEGY  |  PUBLIC HEALTH  |  PUBLIC SAFETY  | PARTNERSHIP</a:t>
            </a:r>
          </a:p>
        </p:txBody>
      </p:sp>
      <p:cxnSp>
        <p:nvCxnSpPr>
          <p:cNvPr id="21" name="Straight Connector 20">
            <a:extLst>
              <a:ext uri="{FF2B5EF4-FFF2-40B4-BE49-F238E27FC236}">
                <a16:creationId xmlns:a16="http://schemas.microsoft.com/office/drawing/2014/main" id="{D3712223-A130-43EB-88F2-5AD8D16447DA}"/>
              </a:ext>
            </a:extLst>
          </p:cNvPr>
          <p:cNvCxnSpPr/>
          <p:nvPr userDrawn="1"/>
        </p:nvCxnSpPr>
        <p:spPr>
          <a:xfrm>
            <a:off x="838200" y="1690688"/>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5DB1F38-6632-4D55-B464-3E044393172F}"/>
              </a:ext>
            </a:extLst>
          </p:cNvPr>
          <p:cNvSpPr>
            <a:spLocks noGrp="1"/>
          </p:cNvSpPr>
          <p:nvPr>
            <p:ph idx="13"/>
          </p:nvPr>
        </p:nvSpPr>
        <p:spPr>
          <a:xfrm>
            <a:off x="6236370" y="2024776"/>
            <a:ext cx="5117432" cy="3809539"/>
          </a:xfrm>
          <a:prstGeom prst="rect">
            <a:avLst/>
          </a:prstGeom>
        </p:spPr>
        <p:txBody>
          <a:bodyPr/>
          <a:lstStyle>
            <a:lvl1pPr>
              <a:spcBef>
                <a:spcPts val="0"/>
              </a:spcBef>
              <a:spcAft>
                <a:spcPts val="600"/>
              </a:spcAft>
              <a:defRPr>
                <a:solidFill>
                  <a:schemeClr val="bg1"/>
                </a:solidFill>
              </a:defRPr>
            </a:lvl1pPr>
            <a:lvl2pPr>
              <a:spcBef>
                <a:spcPts val="0"/>
              </a:spcBef>
              <a:spcAft>
                <a:spcPts val="600"/>
              </a:spcAft>
              <a:defRPr>
                <a:solidFill>
                  <a:schemeClr val="bg1"/>
                </a:solidFill>
              </a:defRPr>
            </a:lvl2pPr>
            <a:lvl3pPr>
              <a:spcBef>
                <a:spcPts val="0"/>
              </a:spcBef>
              <a:spcAft>
                <a:spcPts val="600"/>
              </a:spcAft>
              <a:defRPr>
                <a:solidFill>
                  <a:schemeClr val="bg1"/>
                </a:solidFill>
              </a:defRPr>
            </a:lvl3pPr>
            <a:lvl4pPr>
              <a:spcBef>
                <a:spcPts val="0"/>
              </a:spcBef>
              <a:spcAft>
                <a:spcPts val="600"/>
              </a:spcAft>
              <a:defRPr>
                <a:solidFill>
                  <a:schemeClr val="bg1"/>
                </a:solidFill>
              </a:defRPr>
            </a:lvl4pPr>
            <a:lvl5pPr>
              <a:spcBef>
                <a:spcPts val="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478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5A35-325B-4F44-9CBD-0C998BC9AC9D}"/>
              </a:ext>
            </a:extLst>
          </p:cNvPr>
          <p:cNvSpPr>
            <a:spLocks noGrp="1"/>
          </p:cNvSpPr>
          <p:nvPr>
            <p:ph type="title"/>
          </p:nvPr>
        </p:nvSpPr>
        <p:spPr>
          <a:xfrm>
            <a:off x="831850" y="1709739"/>
            <a:ext cx="10515600" cy="2638998"/>
          </a:xfrm>
        </p:spPr>
        <p:txBody>
          <a:bodyPr anchor="b"/>
          <a:lstStyle>
            <a:lvl1pPr>
              <a:defRPr sz="60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E9B164AC-305A-4072-ACE4-5CB884BCA844}"/>
              </a:ext>
            </a:extLst>
          </p:cNvPr>
          <p:cNvSpPr>
            <a:spLocks noGrp="1"/>
          </p:cNvSpPr>
          <p:nvPr>
            <p:ph type="body" idx="1" hasCustomPrompt="1"/>
          </p:nvPr>
        </p:nvSpPr>
        <p:spPr>
          <a:xfrm>
            <a:off x="831850" y="4589464"/>
            <a:ext cx="10515600" cy="721188"/>
          </a:xfrm>
        </p:spPr>
        <p:txBody>
          <a:bodyPr/>
          <a:lstStyle>
            <a:lvl1pPr marL="0" indent="0">
              <a:buNone/>
              <a:defRPr sz="2400" i="1">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EBB3B6AC-F447-4ED6-8150-F6835B2ABD7E}"/>
              </a:ext>
            </a:extLst>
          </p:cNvPr>
          <p:cNvCxnSpPr/>
          <p:nvPr userDrawn="1"/>
        </p:nvCxnSpPr>
        <p:spPr>
          <a:xfrm>
            <a:off x="831850" y="4530689"/>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5">
            <a:extLst>
              <a:ext uri="{FF2B5EF4-FFF2-40B4-BE49-F238E27FC236}">
                <a16:creationId xmlns:a16="http://schemas.microsoft.com/office/drawing/2014/main" id="{4D2E88AF-7E91-4687-ADDA-28666E4AF95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
        <p:nvSpPr>
          <p:cNvPr id="15" name="Slide Number Placeholder 5">
            <a:extLst>
              <a:ext uri="{FF2B5EF4-FFF2-40B4-BE49-F238E27FC236}">
                <a16:creationId xmlns:a16="http://schemas.microsoft.com/office/drawing/2014/main" id="{E2B2DBF5-025D-456A-9C59-51A672EC47E4}"/>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6" name="Group 10">
            <a:extLst>
              <a:ext uri="{FF2B5EF4-FFF2-40B4-BE49-F238E27FC236}">
                <a16:creationId xmlns:a16="http://schemas.microsoft.com/office/drawing/2014/main" id="{BF30DADE-ADFB-4F75-8710-671D578D231F}"/>
              </a:ext>
            </a:extLst>
          </p:cNvPr>
          <p:cNvGrpSpPr/>
          <p:nvPr userDrawn="1"/>
        </p:nvGrpSpPr>
        <p:grpSpPr>
          <a:xfrm rot="21600000">
            <a:off x="0" y="5741687"/>
            <a:ext cx="12192000" cy="1116313"/>
            <a:chOff x="-114374" y="4648694"/>
            <a:chExt cx="12192000" cy="1116313"/>
          </a:xfrm>
        </p:grpSpPr>
        <p:sp>
          <p:nvSpPr>
            <p:cNvPr id="17" name="Freeform 9">
              <a:extLst>
                <a:ext uri="{FF2B5EF4-FFF2-40B4-BE49-F238E27FC236}">
                  <a16:creationId xmlns:a16="http://schemas.microsoft.com/office/drawing/2014/main" id="{8562C314-C84E-4C5C-896F-D7824ED3182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8" name="Group 12">
            <a:extLst>
              <a:ext uri="{FF2B5EF4-FFF2-40B4-BE49-F238E27FC236}">
                <a16:creationId xmlns:a16="http://schemas.microsoft.com/office/drawing/2014/main" id="{EDFC30B3-006E-49E0-A1C0-F9506CCEB12C}"/>
              </a:ext>
            </a:extLst>
          </p:cNvPr>
          <p:cNvGrpSpPr/>
          <p:nvPr userDrawn="1"/>
        </p:nvGrpSpPr>
        <p:grpSpPr>
          <a:xfrm rot="21600000">
            <a:off x="-1" y="5894917"/>
            <a:ext cx="12191999" cy="963083"/>
            <a:chOff x="-66749" y="4979175"/>
            <a:chExt cx="9982200" cy="862013"/>
          </a:xfrm>
        </p:grpSpPr>
        <p:sp>
          <p:nvSpPr>
            <p:cNvPr id="19" name="Freeform 11">
              <a:extLst>
                <a:ext uri="{FF2B5EF4-FFF2-40B4-BE49-F238E27FC236}">
                  <a16:creationId xmlns:a16="http://schemas.microsoft.com/office/drawing/2014/main" id="{05C685E5-5709-4906-B4B0-AFEC5CED27C4}"/>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20" name="Group 14">
            <a:extLst>
              <a:ext uri="{FF2B5EF4-FFF2-40B4-BE49-F238E27FC236}">
                <a16:creationId xmlns:a16="http://schemas.microsoft.com/office/drawing/2014/main" id="{F6C5AB8E-8234-428C-A5AD-638A4F137E5F}"/>
              </a:ext>
            </a:extLst>
          </p:cNvPr>
          <p:cNvGrpSpPr/>
          <p:nvPr userDrawn="1"/>
        </p:nvGrpSpPr>
        <p:grpSpPr>
          <a:xfrm rot="21600000">
            <a:off x="0" y="6007109"/>
            <a:ext cx="12192000" cy="864914"/>
            <a:chOff x="-114374" y="5026800"/>
            <a:chExt cx="9982200" cy="945356"/>
          </a:xfrm>
        </p:grpSpPr>
        <p:sp>
          <p:nvSpPr>
            <p:cNvPr id="21" name="Freeform 13">
              <a:extLst>
                <a:ext uri="{FF2B5EF4-FFF2-40B4-BE49-F238E27FC236}">
                  <a16:creationId xmlns:a16="http://schemas.microsoft.com/office/drawing/2014/main" id="{B6356E75-E7A9-4E78-B21B-B096ED5C440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22" name="TextBox 16">
            <a:extLst>
              <a:ext uri="{FF2B5EF4-FFF2-40B4-BE49-F238E27FC236}">
                <a16:creationId xmlns:a16="http://schemas.microsoft.com/office/drawing/2014/main" id="{B9C3398D-AD92-484B-A599-92BF3EB3AC1F}"/>
              </a:ext>
            </a:extLst>
          </p:cNvPr>
          <p:cNvSpPr txBox="1"/>
          <p:nvPr userDrawn="1"/>
        </p:nvSpPr>
        <p:spPr>
          <a:xfrm rot="21600000">
            <a:off x="455657" y="6317395"/>
            <a:ext cx="11280687" cy="179059"/>
          </a:xfrm>
          <a:prstGeom prst="rect">
            <a:avLst/>
          </a:prstGeom>
        </p:spPr>
        <p:txBody>
          <a:bodyPr lIns="0" tIns="18000" rIns="0" bIns="0" rtlCol="0" anchor="t"/>
          <a:lstStyle/>
          <a:p>
            <a:pPr algn="l">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23" name="Picture 15">
            <a:extLst>
              <a:ext uri="{FF2B5EF4-FFF2-40B4-BE49-F238E27FC236}">
                <a16:creationId xmlns:a16="http://schemas.microsoft.com/office/drawing/2014/main" id="{2E798E56-80C3-4BB4-A0F4-8575B1C7E362}"/>
              </a:ext>
            </a:extLst>
          </p:cNvPr>
          <p:cNvPicPr>
            <a:picLocks noChangeAspect="1"/>
          </p:cNvPicPr>
          <p:nvPr userDrawn="1"/>
        </p:nvPicPr>
        <p:blipFill rotWithShape="1">
          <a:blip r:embed="rId2">
            <a:alphaModFix/>
          </a:blip>
          <a:srcRect b="7966"/>
          <a:stretch/>
        </p:blipFill>
        <p:spPr>
          <a:xfrm rot="21600000">
            <a:off x="10586261"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3804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a:gsLst>
            <a:gs pos="0">
              <a:schemeClr val="tx1"/>
            </a:gs>
            <a:gs pos="99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5A35-325B-4F44-9CBD-0C998BC9AC9D}"/>
              </a:ext>
            </a:extLst>
          </p:cNvPr>
          <p:cNvSpPr>
            <a:spLocks noGrp="1"/>
          </p:cNvSpPr>
          <p:nvPr>
            <p:ph type="title"/>
          </p:nvPr>
        </p:nvSpPr>
        <p:spPr>
          <a:xfrm>
            <a:off x="831850" y="1709739"/>
            <a:ext cx="10515600" cy="2638998"/>
          </a:xfrm>
        </p:spPr>
        <p:txBody>
          <a:bodyPr anchor="b"/>
          <a:lstStyle>
            <a:lvl1pPr>
              <a:defRPr sz="60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E9B164AC-305A-4072-ACE4-5CB884BCA844}"/>
              </a:ext>
            </a:extLst>
          </p:cNvPr>
          <p:cNvSpPr>
            <a:spLocks noGrp="1"/>
          </p:cNvSpPr>
          <p:nvPr>
            <p:ph type="body" idx="1" hasCustomPrompt="1"/>
          </p:nvPr>
        </p:nvSpPr>
        <p:spPr>
          <a:xfrm>
            <a:off x="831850" y="4589464"/>
            <a:ext cx="10515600" cy="721188"/>
          </a:xfrm>
        </p:spPr>
        <p:txBody>
          <a:bodyPr/>
          <a:lstStyle>
            <a:lvl1pPr marL="0" indent="0">
              <a:buNone/>
              <a:defRPr sz="2400" i="1">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EBB3B6AC-F447-4ED6-8150-F6835B2ABD7E}"/>
              </a:ext>
            </a:extLst>
          </p:cNvPr>
          <p:cNvCxnSpPr/>
          <p:nvPr userDrawn="1"/>
        </p:nvCxnSpPr>
        <p:spPr>
          <a:xfrm>
            <a:off x="831850" y="4530689"/>
            <a:ext cx="10515600" cy="0"/>
          </a:xfrm>
          <a:prstGeom prst="line">
            <a:avLst/>
          </a:prstGeom>
          <a:ln w="127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5">
            <a:extLst>
              <a:ext uri="{FF2B5EF4-FFF2-40B4-BE49-F238E27FC236}">
                <a16:creationId xmlns:a16="http://schemas.microsoft.com/office/drawing/2014/main" id="{4D2E88AF-7E91-4687-ADDA-28666E4AF95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
        <p:nvSpPr>
          <p:cNvPr id="15" name="Slide Number Placeholder 5">
            <a:extLst>
              <a:ext uri="{FF2B5EF4-FFF2-40B4-BE49-F238E27FC236}">
                <a16:creationId xmlns:a16="http://schemas.microsoft.com/office/drawing/2014/main" id="{E2B2DBF5-025D-456A-9C59-51A672EC47E4}"/>
              </a:ext>
            </a:extLst>
          </p:cNvPr>
          <p:cNvSpPr>
            <a:spLocks noGrp="1"/>
          </p:cNvSpPr>
          <p:nvPr>
            <p:ph type="sldNum" sz="quarter" idx="12"/>
          </p:nvPr>
        </p:nvSpPr>
        <p:spPr>
          <a:xfrm>
            <a:off x="8610600" y="6356350"/>
            <a:ext cx="2743200" cy="365125"/>
          </a:xfrm>
          <a:prstGeom prst="rect">
            <a:avLst/>
          </a:prstGeom>
        </p:spPr>
        <p:txBody>
          <a:bodyPr/>
          <a:lstStyle/>
          <a:p>
            <a:fld id="{C2268958-7712-462B-B366-15739E92C87E}" type="slidenum">
              <a:rPr lang="en-US" smtClean="0"/>
              <a:t>‹#›</a:t>
            </a:fld>
            <a:endParaRPr lang="en-US"/>
          </a:p>
        </p:txBody>
      </p:sp>
      <p:grpSp>
        <p:nvGrpSpPr>
          <p:cNvPr id="16" name="Group 10">
            <a:extLst>
              <a:ext uri="{FF2B5EF4-FFF2-40B4-BE49-F238E27FC236}">
                <a16:creationId xmlns:a16="http://schemas.microsoft.com/office/drawing/2014/main" id="{BF30DADE-ADFB-4F75-8710-671D578D231F}"/>
              </a:ext>
            </a:extLst>
          </p:cNvPr>
          <p:cNvGrpSpPr/>
          <p:nvPr userDrawn="1"/>
        </p:nvGrpSpPr>
        <p:grpSpPr>
          <a:xfrm rot="21600000">
            <a:off x="0" y="5741687"/>
            <a:ext cx="12192000" cy="1116313"/>
            <a:chOff x="-114374" y="4648694"/>
            <a:chExt cx="12192000" cy="1116313"/>
          </a:xfrm>
        </p:grpSpPr>
        <p:sp>
          <p:nvSpPr>
            <p:cNvPr id="17" name="Freeform 9">
              <a:extLst>
                <a:ext uri="{FF2B5EF4-FFF2-40B4-BE49-F238E27FC236}">
                  <a16:creationId xmlns:a16="http://schemas.microsoft.com/office/drawing/2014/main" id="{8562C314-C84E-4C5C-896F-D7824ED3182A}"/>
                </a:ext>
              </a:extLst>
            </p:cNvPr>
            <p:cNvSpPr/>
            <p:nvPr/>
          </p:nvSpPr>
          <p:spPr>
            <a:xfrm>
              <a:off x="-114374" y="4648694"/>
              <a:ext cx="12192000" cy="11163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grpSp>
        <p:nvGrpSpPr>
          <p:cNvPr id="18" name="Group 12">
            <a:extLst>
              <a:ext uri="{FF2B5EF4-FFF2-40B4-BE49-F238E27FC236}">
                <a16:creationId xmlns:a16="http://schemas.microsoft.com/office/drawing/2014/main" id="{EDFC30B3-006E-49E0-A1C0-F9506CCEB12C}"/>
              </a:ext>
            </a:extLst>
          </p:cNvPr>
          <p:cNvGrpSpPr/>
          <p:nvPr userDrawn="1"/>
        </p:nvGrpSpPr>
        <p:grpSpPr>
          <a:xfrm rot="21600000">
            <a:off x="-1" y="5894917"/>
            <a:ext cx="12191999" cy="963083"/>
            <a:chOff x="-66749" y="4979175"/>
            <a:chExt cx="9982200" cy="862013"/>
          </a:xfrm>
        </p:grpSpPr>
        <p:sp>
          <p:nvSpPr>
            <p:cNvPr id="19" name="Freeform 11">
              <a:extLst>
                <a:ext uri="{FF2B5EF4-FFF2-40B4-BE49-F238E27FC236}">
                  <a16:creationId xmlns:a16="http://schemas.microsoft.com/office/drawing/2014/main" id="{05C685E5-5709-4906-B4B0-AFEC5CED27C4}"/>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20" name="Group 14">
            <a:extLst>
              <a:ext uri="{FF2B5EF4-FFF2-40B4-BE49-F238E27FC236}">
                <a16:creationId xmlns:a16="http://schemas.microsoft.com/office/drawing/2014/main" id="{F6C5AB8E-8234-428C-A5AD-638A4F137E5F}"/>
              </a:ext>
            </a:extLst>
          </p:cNvPr>
          <p:cNvGrpSpPr/>
          <p:nvPr userDrawn="1"/>
        </p:nvGrpSpPr>
        <p:grpSpPr>
          <a:xfrm rot="21600000">
            <a:off x="0" y="6007109"/>
            <a:ext cx="12192000" cy="864914"/>
            <a:chOff x="-114374" y="5026800"/>
            <a:chExt cx="9982200" cy="945356"/>
          </a:xfrm>
        </p:grpSpPr>
        <p:sp>
          <p:nvSpPr>
            <p:cNvPr id="21" name="Freeform 13">
              <a:extLst>
                <a:ext uri="{FF2B5EF4-FFF2-40B4-BE49-F238E27FC236}">
                  <a16:creationId xmlns:a16="http://schemas.microsoft.com/office/drawing/2014/main" id="{B6356E75-E7A9-4E78-B21B-B096ED5C4407}"/>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sp>
        <p:nvSpPr>
          <p:cNvPr id="22" name="TextBox 16">
            <a:extLst>
              <a:ext uri="{FF2B5EF4-FFF2-40B4-BE49-F238E27FC236}">
                <a16:creationId xmlns:a16="http://schemas.microsoft.com/office/drawing/2014/main" id="{B9C3398D-AD92-484B-A599-92BF3EB3AC1F}"/>
              </a:ext>
            </a:extLst>
          </p:cNvPr>
          <p:cNvSpPr txBox="1"/>
          <p:nvPr userDrawn="1"/>
        </p:nvSpPr>
        <p:spPr>
          <a:xfrm rot="21600000">
            <a:off x="455657" y="6317395"/>
            <a:ext cx="11280687" cy="179059"/>
          </a:xfrm>
          <a:prstGeom prst="rect">
            <a:avLst/>
          </a:prstGeom>
        </p:spPr>
        <p:txBody>
          <a:bodyPr lIns="0" tIns="18000" rIns="0" bIns="0" rtlCol="0" anchor="t"/>
          <a:lstStyle/>
          <a:p>
            <a:pPr algn="l">
              <a:lnSpc>
                <a:spcPts val="1350"/>
              </a:lnSpc>
            </a:pPr>
            <a:r>
              <a:rPr lang="en-US" sz="1750" i="0" spc="75">
                <a:solidFill>
                  <a:srgbClr val="FFFFFF">
                    <a:alpha val="100000"/>
                  </a:srgbClr>
                </a:solidFill>
                <a:effectLst>
                  <a:outerShdw blurRad="38100" dist="38100" dir="2700000" algn="tl">
                    <a:srgbClr val="000000">
                      <a:alpha val="43137"/>
                    </a:srgbClr>
                  </a:outerShdw>
                </a:effectLst>
                <a:latin typeface="Arial Nova Light" panose="020B0304020202020204" pitchFamily="34" charset="0"/>
                <a:cs typeface="Arial" panose="020B0604020202020204" pitchFamily="34" charset="0"/>
              </a:rPr>
              <a:t>OVERDOSE RESPONSE STRATEGY  |  PUBLIC HEALTH  |  PUBLIC SAFETY  | PARTNERSHIP</a:t>
            </a:r>
          </a:p>
        </p:txBody>
      </p:sp>
      <p:pic>
        <p:nvPicPr>
          <p:cNvPr id="23" name="Picture 15">
            <a:extLst>
              <a:ext uri="{FF2B5EF4-FFF2-40B4-BE49-F238E27FC236}">
                <a16:creationId xmlns:a16="http://schemas.microsoft.com/office/drawing/2014/main" id="{2E798E56-80C3-4BB4-A0F4-8575B1C7E362}"/>
              </a:ext>
            </a:extLst>
          </p:cNvPr>
          <p:cNvPicPr>
            <a:picLocks noChangeAspect="1"/>
          </p:cNvPicPr>
          <p:nvPr userDrawn="1"/>
        </p:nvPicPr>
        <p:blipFill rotWithShape="1">
          <a:blip r:embed="rId2">
            <a:alphaModFix/>
          </a:blip>
          <a:srcRect b="7966"/>
          <a:stretch/>
        </p:blipFill>
        <p:spPr>
          <a:xfrm rot="21600000">
            <a:off x="10586261" y="5310652"/>
            <a:ext cx="1353458" cy="13929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3796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561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198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481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226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697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E39A9-5C90-419D-944A-3B62011705D2}"/>
              </a:ext>
            </a:extLst>
          </p:cNvPr>
          <p:cNvSpPr/>
          <p:nvPr userDrawn="1"/>
        </p:nvSpPr>
        <p:spPr>
          <a:xfrm>
            <a:off x="0" y="0"/>
            <a:ext cx="12192000" cy="6858000"/>
          </a:xfrm>
          <a:prstGeom prst="rect">
            <a:avLst/>
          </a:prstGeom>
          <a:gradFill>
            <a:gsLst>
              <a:gs pos="0">
                <a:schemeClr val="tx1"/>
              </a:gs>
              <a:gs pos="99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8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4/26/2023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dirty="0"/>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dirty="0"/>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dirty="0"/>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4/26/2023</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177852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7.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4/26/2023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4/26/2023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dirty="0"/>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4/26/2023</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B15AC-5121-4E4F-A14C-474F68E13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152A9D-887F-4826-9F34-26986C42C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B34-862E-4876-99C1-DAE39500F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AF2A3-9922-4F08-8365-262A691528E4}" type="datetimeFigureOut">
              <a:rPr lang="en-US" smtClean="0"/>
              <a:t>4/26/2023</a:t>
            </a:fld>
            <a:endParaRPr lang="en-US"/>
          </a:p>
        </p:txBody>
      </p:sp>
      <p:sp>
        <p:nvSpPr>
          <p:cNvPr id="5" name="Footer Placeholder 4">
            <a:extLst>
              <a:ext uri="{FF2B5EF4-FFF2-40B4-BE49-F238E27FC236}">
                <a16:creationId xmlns:a16="http://schemas.microsoft.com/office/drawing/2014/main" id="{AE6442CB-4170-48DC-A670-7ACC4FE5E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70A540-259D-437F-9C01-BCE42FB42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1F55F-E5D7-4CBC-96DF-AAA48A04E25D}" type="slidenum">
              <a:rPr lang="en-US" smtClean="0"/>
              <a:t>‹#›</a:t>
            </a:fld>
            <a:endParaRPr lang="en-US"/>
          </a:p>
        </p:txBody>
      </p:sp>
    </p:spTree>
    <p:extLst>
      <p:ext uri="{BB962C8B-B14F-4D97-AF65-F5344CB8AC3E}">
        <p14:creationId xmlns:p14="http://schemas.microsoft.com/office/powerpoint/2010/main" val="244598502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B0BE62-5460-42CC-B8CC-7ED5C21354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6F35F-9362-47D6-8755-A7C985A61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891F-3FE5-48D7-82E3-370F2F502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7E14D-A17C-4B0E-966E-8840D6ECED71}" type="datetimeFigureOut">
              <a:rPr lang="en-US" smtClean="0"/>
              <a:t>4/26/2023</a:t>
            </a:fld>
            <a:endParaRPr lang="en-US"/>
          </a:p>
        </p:txBody>
      </p:sp>
      <p:sp>
        <p:nvSpPr>
          <p:cNvPr id="5" name="Footer Placeholder 4">
            <a:extLst>
              <a:ext uri="{FF2B5EF4-FFF2-40B4-BE49-F238E27FC236}">
                <a16:creationId xmlns:a16="http://schemas.microsoft.com/office/drawing/2014/main" id="{7A6715D1-D1B3-4AD0-9B62-42C46B1E0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4D25C9-4688-4B5D-8DA1-66ABC64C2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A1B76-C715-4F68-A119-C2BF82432948}" type="slidenum">
              <a:rPr lang="en-US" smtClean="0"/>
              <a:t>‹#›</a:t>
            </a:fld>
            <a:endParaRPr lang="en-US"/>
          </a:p>
        </p:txBody>
      </p:sp>
    </p:spTree>
    <p:extLst>
      <p:ext uri="{BB962C8B-B14F-4D97-AF65-F5344CB8AC3E}">
        <p14:creationId xmlns:p14="http://schemas.microsoft.com/office/powerpoint/2010/main" val="416123948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600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Light" panose="020B0403020202020204" pitchFamily="34" charset="0"/>
              </a:defRPr>
            </a:lvl1pPr>
          </a:lstStyle>
          <a:p>
            <a:fld id="{2FE84E78-7F3F-1645-9DCC-74FB68695963}" type="datetimeFigureOut">
              <a:rPr lang="en-US" smtClean="0"/>
              <a:pPr/>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Light" panose="020B04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Light" panose="020B0403020202020204" pitchFamily="34" charset="0"/>
              </a:defRPr>
            </a:lvl1pPr>
          </a:lstStyle>
          <a:p>
            <a:fld id="{589EFE7D-93ED-6944-B7D2-466F83BB0C81}" type="slidenum">
              <a:rPr lang="en-US" smtClean="0"/>
              <a:pPr/>
              <a:t>‹#›</a:t>
            </a:fld>
            <a:endParaRPr lang="en-US"/>
          </a:p>
        </p:txBody>
      </p:sp>
      <p:sp>
        <p:nvSpPr>
          <p:cNvPr id="7" name="Date Placeholder 3">
            <a:extLst>
              <a:ext uri="{FF2B5EF4-FFF2-40B4-BE49-F238E27FC236}">
                <a16:creationId xmlns:a16="http://schemas.microsoft.com/office/drawing/2014/main" id="{CEE2236D-1A68-42B7-980E-889CEC8D7004}"/>
              </a:ext>
            </a:extLst>
          </p:cNvPr>
          <p:cNvSpPr txBox="1">
            <a:spLocks/>
          </p:cNvSpPr>
          <p:nvPr userDrawn="1"/>
        </p:nvSpPr>
        <p:spPr>
          <a:xfrm>
            <a:off x="8382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8A9783-66AA-4D44-9F86-227D43B62D29}" type="datetimeFigureOut">
              <a:rPr lang="en-US" smtClean="0"/>
              <a:pPr/>
              <a:t>4/26/2023</a:t>
            </a:fld>
            <a:endParaRPr lang="en-US"/>
          </a:p>
        </p:txBody>
      </p:sp>
      <p:sp>
        <p:nvSpPr>
          <p:cNvPr id="8" name="Slide Number Placeholder 5">
            <a:extLst>
              <a:ext uri="{FF2B5EF4-FFF2-40B4-BE49-F238E27FC236}">
                <a16:creationId xmlns:a16="http://schemas.microsoft.com/office/drawing/2014/main" id="{AD4DED82-1DD4-49C3-ADFD-75BE21FA7544}"/>
              </a:ext>
            </a:extLst>
          </p:cNvPr>
          <p:cNvSpPr txBox="1">
            <a:spLocks/>
          </p:cNvSpPr>
          <p:nvPr userDrawn="1"/>
        </p:nvSpPr>
        <p:spPr>
          <a:xfrm>
            <a:off x="8610600" y="6356350"/>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979F39-05D7-458B-B61A-E288FD2DF874}" type="slidenum">
              <a:rPr lang="en-US" smtClean="0"/>
              <a:pPr/>
              <a:t>‹#›</a:t>
            </a:fld>
            <a:endParaRPr lang="en-US"/>
          </a:p>
        </p:txBody>
      </p:sp>
      <p:grpSp>
        <p:nvGrpSpPr>
          <p:cNvPr id="9" name="Group 10">
            <a:extLst>
              <a:ext uri="{FF2B5EF4-FFF2-40B4-BE49-F238E27FC236}">
                <a16:creationId xmlns:a16="http://schemas.microsoft.com/office/drawing/2014/main" id="{45E4FEFA-9874-4225-9F66-AD784CEDF116}"/>
              </a:ext>
            </a:extLst>
          </p:cNvPr>
          <p:cNvGrpSpPr/>
          <p:nvPr userDrawn="1"/>
        </p:nvGrpSpPr>
        <p:grpSpPr>
          <a:xfrm rot="21600000">
            <a:off x="0" y="6176963"/>
            <a:ext cx="12192000" cy="681037"/>
            <a:chOff x="-114374" y="4883925"/>
            <a:chExt cx="9982200" cy="862013"/>
          </a:xfrm>
        </p:grpSpPr>
        <p:sp>
          <p:nvSpPr>
            <p:cNvPr id="10" name="Freeform 9">
              <a:extLst>
                <a:ext uri="{FF2B5EF4-FFF2-40B4-BE49-F238E27FC236}">
                  <a16:creationId xmlns:a16="http://schemas.microsoft.com/office/drawing/2014/main" id="{1AD23D2C-26F9-4505-96F1-35F2BC296190}"/>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11" name="Group 12">
            <a:extLst>
              <a:ext uri="{FF2B5EF4-FFF2-40B4-BE49-F238E27FC236}">
                <a16:creationId xmlns:a16="http://schemas.microsoft.com/office/drawing/2014/main" id="{81CDF37C-70B6-496A-959C-4CA060770502}"/>
              </a:ext>
            </a:extLst>
          </p:cNvPr>
          <p:cNvGrpSpPr/>
          <p:nvPr userDrawn="1"/>
        </p:nvGrpSpPr>
        <p:grpSpPr>
          <a:xfrm rot="21600000">
            <a:off x="0" y="6278547"/>
            <a:ext cx="12192000" cy="579453"/>
            <a:chOff x="-66749" y="4979175"/>
            <a:chExt cx="9982200" cy="862013"/>
          </a:xfrm>
        </p:grpSpPr>
        <p:sp>
          <p:nvSpPr>
            <p:cNvPr id="12" name="Freeform 11">
              <a:extLst>
                <a:ext uri="{FF2B5EF4-FFF2-40B4-BE49-F238E27FC236}">
                  <a16:creationId xmlns:a16="http://schemas.microsoft.com/office/drawing/2014/main" id="{5A246784-4518-4611-8D6F-2DD437132F52}"/>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13" name="Group 14">
            <a:extLst>
              <a:ext uri="{FF2B5EF4-FFF2-40B4-BE49-F238E27FC236}">
                <a16:creationId xmlns:a16="http://schemas.microsoft.com/office/drawing/2014/main" id="{CFB68D6C-6B45-4685-B867-7B3810AFE94D}"/>
              </a:ext>
            </a:extLst>
          </p:cNvPr>
          <p:cNvGrpSpPr/>
          <p:nvPr userDrawn="1"/>
        </p:nvGrpSpPr>
        <p:grpSpPr>
          <a:xfrm rot="21600000">
            <a:off x="0" y="6356350"/>
            <a:ext cx="12192000" cy="501650"/>
            <a:chOff x="-114374" y="5026800"/>
            <a:chExt cx="9982200" cy="945356"/>
          </a:xfrm>
        </p:grpSpPr>
        <p:sp>
          <p:nvSpPr>
            <p:cNvPr id="14" name="Freeform 13">
              <a:extLst>
                <a:ext uri="{FF2B5EF4-FFF2-40B4-BE49-F238E27FC236}">
                  <a16:creationId xmlns:a16="http://schemas.microsoft.com/office/drawing/2014/main" id="{A71309AD-2962-4CF5-873A-16D55D581FD6}"/>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
        <p:nvSpPr>
          <p:cNvPr id="15" name="TextBox 15">
            <a:extLst>
              <a:ext uri="{FF2B5EF4-FFF2-40B4-BE49-F238E27FC236}">
                <a16:creationId xmlns:a16="http://schemas.microsoft.com/office/drawing/2014/main" id="{9596C281-4EF9-4027-A1C7-700FC8D2DF66}"/>
              </a:ext>
            </a:extLst>
          </p:cNvPr>
          <p:cNvSpPr txBox="1"/>
          <p:nvPr userDrawn="1"/>
        </p:nvSpPr>
        <p:spPr>
          <a:xfrm rot="21600000">
            <a:off x="437328" y="6458522"/>
            <a:ext cx="9202794" cy="158750"/>
          </a:xfrm>
          <a:prstGeom prst="rect">
            <a:avLst/>
          </a:prstGeom>
        </p:spPr>
        <p:txBody>
          <a:bodyPr lIns="0" tIns="18000" rIns="0" bIns="0" rtlCol="0" anchor="t"/>
          <a:lstStyle/>
          <a:p>
            <a:pPr algn="l">
              <a:lnSpc>
                <a:spcPts val="1350"/>
              </a:lnSpc>
            </a:pPr>
            <a:r>
              <a:rPr lang="en-US" sz="1600" b="0" i="0" spc="75">
                <a:solidFill>
                  <a:srgbClr val="FFFFFF">
                    <a:alpha val="100000"/>
                  </a:srgbClr>
                </a:solidFill>
                <a:latin typeface="Arial Nova Light" panose="020B0304020202020204" pitchFamily="34" charset="0"/>
              </a:rPr>
              <a:t>OVERDOSE RESPONSE STRATEGY  |  PUBLIC HEALTH  |  PUBLIC SAFETY  | PARTNERSHIP</a:t>
            </a:r>
          </a:p>
        </p:txBody>
      </p:sp>
    </p:spTree>
    <p:extLst>
      <p:ext uri="{BB962C8B-B14F-4D97-AF65-F5344CB8AC3E}">
        <p14:creationId xmlns:p14="http://schemas.microsoft.com/office/powerpoint/2010/main" val="366009766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0"/>
        </a:spcBef>
        <a:spcAft>
          <a:spcPts val="600"/>
        </a:spcAft>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4/26/2023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00.xml"/><Relationship Id="rId1" Type="http://schemas.openxmlformats.org/officeDocument/2006/relationships/tags" Target="../tags/tag2.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hyperlink" Target="https://rei.norc.org/" TargetMode="Externa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hyperlink" Target="https://rei.norc.org/" TargetMode="Externa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80.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hyperlink" Target="https://rei.norc.org/" TargetMode="Externa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hyperlink" Target="https://rei.norc.org/" TargetMode="Externa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4.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0.jpg"/><Relationship Id="rId1" Type="http://schemas.openxmlformats.org/officeDocument/2006/relationships/slideLayout" Target="../slideLayouts/slideLayout9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mailto:kboykin@ccafl.org" TargetMode="Externa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80607" y="1298448"/>
            <a:ext cx="3847930" cy="1424359"/>
          </a:xfrm>
        </p:spPr>
        <p:txBody>
          <a:bodyPr>
            <a:normAutofit/>
          </a:bodyPr>
          <a:lstStyle/>
          <a:p>
            <a:r>
              <a:rPr lang="en-US" sz="5400" dirty="0"/>
              <a:t>Duval DEN</a:t>
            </a:r>
            <a:endParaRPr lang="en-US" sz="5000" dirty="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dirty="0">
                <a:solidFill>
                  <a:schemeClr val="bg1"/>
                </a:solidFill>
              </a:rPr>
              <a:t>April 26, 2023 </a:t>
            </a:r>
          </a:p>
          <a:p>
            <a:pPr algn="r"/>
            <a:endParaRPr lang="en-US" sz="20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B38943A-AF61-C9E8-39DA-DCC0CCC42A8B}"/>
              </a:ext>
            </a:extLst>
          </p:cNvPr>
          <p:cNvGraphicFramePr>
            <a:graphicFrameLocks noGrp="1"/>
          </p:cNvGraphicFramePr>
          <p:nvPr>
            <p:extLst>
              <p:ext uri="{D42A27DB-BD31-4B8C-83A1-F6EECF244321}">
                <p14:modId xmlns:p14="http://schemas.microsoft.com/office/powerpoint/2010/main" val="2510317500"/>
              </p:ext>
            </p:extLst>
          </p:nvPr>
        </p:nvGraphicFramePr>
        <p:xfrm>
          <a:off x="1331684" y="1876661"/>
          <a:ext cx="9528632" cy="4079240"/>
        </p:xfrm>
        <a:graphic>
          <a:graphicData uri="http://schemas.openxmlformats.org/drawingml/2006/table">
            <a:tbl>
              <a:tblPr firstRow="1" bandRow="1">
                <a:tableStyleId>{5C22544A-7EE6-4342-B048-85BDC9FD1C3A}</a:tableStyleId>
              </a:tblPr>
              <a:tblGrid>
                <a:gridCol w="2698621">
                  <a:extLst>
                    <a:ext uri="{9D8B030D-6E8A-4147-A177-3AD203B41FA5}">
                      <a16:colId xmlns:a16="http://schemas.microsoft.com/office/drawing/2014/main" val="2913305232"/>
                    </a:ext>
                  </a:extLst>
                </a:gridCol>
                <a:gridCol w="895739">
                  <a:extLst>
                    <a:ext uri="{9D8B030D-6E8A-4147-A177-3AD203B41FA5}">
                      <a16:colId xmlns:a16="http://schemas.microsoft.com/office/drawing/2014/main" val="382751076"/>
                    </a:ext>
                  </a:extLst>
                </a:gridCol>
                <a:gridCol w="858417">
                  <a:extLst>
                    <a:ext uri="{9D8B030D-6E8A-4147-A177-3AD203B41FA5}">
                      <a16:colId xmlns:a16="http://schemas.microsoft.com/office/drawing/2014/main" val="1903291098"/>
                    </a:ext>
                  </a:extLst>
                </a:gridCol>
                <a:gridCol w="942391">
                  <a:extLst>
                    <a:ext uri="{9D8B030D-6E8A-4147-A177-3AD203B41FA5}">
                      <a16:colId xmlns:a16="http://schemas.microsoft.com/office/drawing/2014/main" val="1638986034"/>
                    </a:ext>
                  </a:extLst>
                </a:gridCol>
                <a:gridCol w="860722">
                  <a:extLst>
                    <a:ext uri="{9D8B030D-6E8A-4147-A177-3AD203B41FA5}">
                      <a16:colId xmlns:a16="http://schemas.microsoft.com/office/drawing/2014/main" val="2348522074"/>
                    </a:ext>
                  </a:extLst>
                </a:gridCol>
                <a:gridCol w="1126699">
                  <a:extLst>
                    <a:ext uri="{9D8B030D-6E8A-4147-A177-3AD203B41FA5}">
                      <a16:colId xmlns:a16="http://schemas.microsoft.com/office/drawing/2014/main" val="2601562475"/>
                    </a:ext>
                  </a:extLst>
                </a:gridCol>
                <a:gridCol w="954964">
                  <a:extLst>
                    <a:ext uri="{9D8B030D-6E8A-4147-A177-3AD203B41FA5}">
                      <a16:colId xmlns:a16="http://schemas.microsoft.com/office/drawing/2014/main" val="3412297993"/>
                    </a:ext>
                  </a:extLst>
                </a:gridCol>
                <a:gridCol w="1191079">
                  <a:extLst>
                    <a:ext uri="{9D8B030D-6E8A-4147-A177-3AD203B41FA5}">
                      <a16:colId xmlns:a16="http://schemas.microsoft.com/office/drawing/2014/main" val="3203365264"/>
                    </a:ext>
                  </a:extLst>
                </a:gridCol>
              </a:tblGrid>
              <a:tr h="370840">
                <a:tc>
                  <a:txBody>
                    <a:bodyPr/>
                    <a:lstStyle/>
                    <a:p>
                      <a:endParaRPr lang="en-US"/>
                    </a:p>
                  </a:txBody>
                  <a:tcPr/>
                </a:tc>
                <a:tc>
                  <a:txBody>
                    <a:bodyPr/>
                    <a:lstStyle/>
                    <a:p>
                      <a:pPr algn="l" fontAlgn="ctr"/>
                      <a:r>
                        <a:rPr lang="en-US" sz="1600" b="1" i="1" u="none" strike="noStrike" spc="-20" dirty="0">
                          <a:solidFill>
                            <a:schemeClr val="bg1"/>
                          </a:solidFill>
                          <a:effectLst/>
                          <a:latin typeface="+mn-lt"/>
                        </a:rPr>
                        <a:t>Florida</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LSF</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Duval</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Clay</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Nassau</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Marion</a:t>
                      </a:r>
                      <a:endParaRPr lang="en-US" sz="1600" b="1" i="1" u="none" strike="noStrike" dirty="0">
                        <a:solidFill>
                          <a:schemeClr val="bg1"/>
                        </a:solidFill>
                        <a:effectLst/>
                        <a:latin typeface="+mn-lt"/>
                      </a:endParaRPr>
                    </a:p>
                  </a:txBody>
                  <a:tcPr marL="7620" marR="7620" marT="7620" marB="0" anchor="ctr"/>
                </a:tc>
                <a:tc>
                  <a:txBody>
                    <a:bodyPr/>
                    <a:lstStyle/>
                    <a:p>
                      <a:pPr algn="l" fontAlgn="ctr"/>
                      <a:r>
                        <a:rPr lang="en-US" sz="1600" b="1" i="1" u="none" strike="noStrike" spc="-20" dirty="0">
                          <a:solidFill>
                            <a:schemeClr val="bg1"/>
                          </a:solidFill>
                          <a:effectLst/>
                          <a:latin typeface="+mn-lt"/>
                        </a:rPr>
                        <a:t>Volusia</a:t>
                      </a:r>
                      <a:endParaRPr lang="en-US" sz="1600" b="1" i="1" u="none" strike="noStrike" dirty="0">
                        <a:solidFill>
                          <a:schemeClr val="bg1"/>
                        </a:solidFill>
                        <a:effectLst/>
                        <a:latin typeface="+mn-lt"/>
                      </a:endParaRPr>
                    </a:p>
                  </a:txBody>
                  <a:tcPr marL="7620" marR="7620" marT="7620" marB="0" anchor="ctr"/>
                </a:tc>
                <a:extLst>
                  <a:ext uri="{0D108BD9-81ED-4DB2-BD59-A6C34878D82A}">
                    <a16:rowId xmlns:a16="http://schemas.microsoft.com/office/drawing/2014/main" val="3551847385"/>
                  </a:ext>
                </a:extLst>
              </a:tr>
              <a:tr h="370840">
                <a:tc>
                  <a:txBody>
                    <a:bodyPr/>
                    <a:lstStyle/>
                    <a:p>
                      <a:pPr algn="l" fontAlgn="ctr"/>
                      <a:r>
                        <a:rPr lang="en-US" sz="1400" b="0" i="0" u="none" strike="noStrike" dirty="0">
                          <a:solidFill>
                            <a:srgbClr val="000000"/>
                          </a:solidFill>
                          <a:effectLst/>
                          <a:latin typeface="+mn-lt"/>
                        </a:rPr>
                        <a:t>Emotional abuse</a:t>
                      </a:r>
                    </a:p>
                  </a:txBody>
                  <a:tcPr marL="7620" marR="7620" marT="7620" marB="0" anchor="ctr"/>
                </a:tc>
                <a:tc>
                  <a:txBody>
                    <a:bodyPr/>
                    <a:lstStyle/>
                    <a:p>
                      <a:pPr algn="ctr" fontAlgn="ctr"/>
                      <a:r>
                        <a:rPr lang="en-US" sz="1600" b="0" i="0" u="none" strike="noStrike" spc="-20" dirty="0">
                          <a:solidFill>
                            <a:srgbClr val="000000"/>
                          </a:solidFill>
                          <a:effectLst/>
                          <a:latin typeface="+mn-lt"/>
                        </a:rPr>
                        <a:t>17.1%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17.9%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dirty="0">
                          <a:solidFill>
                            <a:srgbClr val="000000"/>
                          </a:solidFill>
                          <a:effectLst/>
                          <a:latin typeface="+mn-lt"/>
                        </a:rPr>
                        <a:t>17.5%</a:t>
                      </a:r>
                    </a:p>
                  </a:txBody>
                  <a:tcPr marL="7620" marR="7620" marT="7620" marB="0" anchor="ctr"/>
                </a:tc>
                <a:tc>
                  <a:txBody>
                    <a:bodyPr/>
                    <a:lstStyle/>
                    <a:p>
                      <a:pPr algn="ctr" fontAlgn="ctr"/>
                      <a:r>
                        <a:rPr lang="en-US" sz="1600" b="0" i="0" u="none" strike="noStrike" spc="-20" dirty="0">
                          <a:solidFill>
                            <a:srgbClr val="000000"/>
                          </a:solidFill>
                          <a:effectLst/>
                          <a:latin typeface="+mn-lt"/>
                        </a:rPr>
                        <a:t>19.5%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16.9%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18.3%</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18.8%</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766847472"/>
                  </a:ext>
                </a:extLst>
              </a:tr>
              <a:tr h="370840">
                <a:tc>
                  <a:txBody>
                    <a:bodyPr/>
                    <a:lstStyle/>
                    <a:p>
                      <a:pPr algn="l" fontAlgn="ctr"/>
                      <a:r>
                        <a:rPr lang="en-US" sz="1400" b="0" i="0" u="none" strike="noStrike">
                          <a:solidFill>
                            <a:srgbClr val="000000"/>
                          </a:solidFill>
                          <a:effectLst/>
                          <a:latin typeface="+mn-lt"/>
                        </a:rPr>
                        <a:t>Physical abuse</a:t>
                      </a:r>
                    </a:p>
                  </a:txBody>
                  <a:tcPr marL="7620" marR="7620" marT="7620" marB="0" anchor="ctr"/>
                </a:tc>
                <a:tc>
                  <a:txBody>
                    <a:bodyPr/>
                    <a:lstStyle/>
                    <a:p>
                      <a:pPr algn="ctr" fontAlgn="ctr"/>
                      <a:r>
                        <a:rPr lang="en-US" sz="1600" b="0" i="0" u="none" strike="noStrike" spc="-20" dirty="0">
                          <a:solidFill>
                            <a:srgbClr val="000000"/>
                          </a:solidFill>
                          <a:effectLst/>
                          <a:latin typeface="+mn-lt"/>
                        </a:rPr>
                        <a:t>10.7%</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11.8%</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7.5%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10.6%</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11.5%</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1893809483"/>
                  </a:ext>
                </a:extLst>
              </a:tr>
              <a:tr h="370840">
                <a:tc>
                  <a:txBody>
                    <a:bodyPr/>
                    <a:lstStyle/>
                    <a:p>
                      <a:pPr algn="l" fontAlgn="ctr"/>
                      <a:r>
                        <a:rPr lang="en-US" sz="1400" b="0" i="0" u="none" strike="noStrike">
                          <a:solidFill>
                            <a:srgbClr val="000000"/>
                          </a:solidFill>
                          <a:effectLst/>
                          <a:latin typeface="+mn-lt"/>
                        </a:rPr>
                        <a:t>Sexual abuse</a:t>
                      </a:r>
                    </a:p>
                  </a:txBody>
                  <a:tcPr marL="7620" marR="7620" marT="7620" marB="0" anchor="ctr"/>
                </a:tc>
                <a:tc>
                  <a:txBody>
                    <a:bodyPr/>
                    <a:lstStyle/>
                    <a:p>
                      <a:pPr algn="ctr" fontAlgn="ctr"/>
                      <a:r>
                        <a:rPr lang="en-US" sz="1600" b="0" i="0" u="none" strike="noStrike" spc="-25" dirty="0">
                          <a:solidFill>
                            <a:srgbClr val="000000"/>
                          </a:solidFill>
                          <a:effectLst/>
                          <a:latin typeface="+mn-lt"/>
                        </a:rPr>
                        <a:t>6.6</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5" dirty="0">
                          <a:solidFill>
                            <a:srgbClr val="000000"/>
                          </a:solidFill>
                          <a:effectLst/>
                          <a:latin typeface="+mn-lt"/>
                        </a:rPr>
                        <a:t>7.6</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6.8%</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5.3%</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9.5%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5" dirty="0">
                          <a:solidFill>
                            <a:srgbClr val="000000"/>
                          </a:solidFill>
                          <a:effectLst/>
                          <a:latin typeface="+mn-lt"/>
                        </a:rPr>
                        <a:t>9.6</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7.2%</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322198576"/>
                  </a:ext>
                </a:extLst>
              </a:tr>
              <a:tr h="370840">
                <a:tc>
                  <a:txBody>
                    <a:bodyPr/>
                    <a:lstStyle/>
                    <a:p>
                      <a:pPr algn="l" fontAlgn="ctr"/>
                      <a:r>
                        <a:rPr lang="en-US" sz="1400" b="0" i="0" u="none" strike="noStrike">
                          <a:solidFill>
                            <a:srgbClr val="000000"/>
                          </a:solidFill>
                          <a:effectLst/>
                          <a:latin typeface="+mn-lt"/>
                        </a:rPr>
                        <a:t>Parents separated or divorced</a:t>
                      </a:r>
                    </a:p>
                  </a:txBody>
                  <a:tcPr marL="7620" marR="7620" marT="7620" marB="0" anchor="ctr"/>
                </a:tc>
                <a:tc>
                  <a:txBody>
                    <a:bodyPr/>
                    <a:lstStyle/>
                    <a:p>
                      <a:pPr algn="ctr" fontAlgn="ctr"/>
                      <a:r>
                        <a:rPr lang="en-US" sz="1600" b="0" i="0" u="none" strike="noStrike" spc="-20" dirty="0">
                          <a:solidFill>
                            <a:srgbClr val="000000"/>
                          </a:solidFill>
                          <a:effectLst/>
                          <a:latin typeface="+mn-lt"/>
                        </a:rPr>
                        <a:t>39.4%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41.9%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42.4%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41.1%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40.2%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46.1%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48.6%</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088507310"/>
                  </a:ext>
                </a:extLst>
              </a:tr>
              <a:tr h="370840">
                <a:tc>
                  <a:txBody>
                    <a:bodyPr/>
                    <a:lstStyle/>
                    <a:p>
                      <a:pPr algn="l" fontAlgn="ctr"/>
                      <a:r>
                        <a:rPr lang="en-US" sz="1400" b="0" i="0" u="none" strike="noStrike">
                          <a:solidFill>
                            <a:srgbClr val="000000"/>
                          </a:solidFill>
                          <a:effectLst/>
                          <a:latin typeface="+mn-lt"/>
                        </a:rPr>
                        <a:t>Physical abuse in household</a:t>
                      </a:r>
                    </a:p>
                  </a:txBody>
                  <a:tcPr marL="7620" marR="7620" marT="7620" marB="0" anchor="ctr"/>
                </a:tc>
                <a:tc>
                  <a:txBody>
                    <a:bodyPr/>
                    <a:lstStyle/>
                    <a:p>
                      <a:pPr algn="ctr" fontAlgn="ctr"/>
                      <a:r>
                        <a:rPr lang="en-US" sz="1600" b="0" i="0" u="none" strike="noStrike" spc="-25" dirty="0">
                          <a:solidFill>
                            <a:srgbClr val="000000"/>
                          </a:solidFill>
                          <a:effectLst/>
                          <a:latin typeface="+mn-lt"/>
                        </a:rPr>
                        <a:t>8.5</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5" dirty="0">
                          <a:solidFill>
                            <a:srgbClr val="000000"/>
                          </a:solidFill>
                          <a:effectLst/>
                          <a:latin typeface="+mn-lt"/>
                        </a:rPr>
                        <a:t>8.9</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6.5%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8.6%</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10.2%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11%</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474252197"/>
                  </a:ext>
                </a:extLst>
              </a:tr>
              <a:tr h="370840">
                <a:tc>
                  <a:txBody>
                    <a:bodyPr/>
                    <a:lstStyle/>
                    <a:p>
                      <a:pPr algn="l" fontAlgn="ctr"/>
                      <a:r>
                        <a:rPr lang="en-US" sz="1400" b="0" i="0" u="none" strike="noStrike">
                          <a:solidFill>
                            <a:srgbClr val="000000"/>
                          </a:solidFill>
                          <a:effectLst/>
                          <a:latin typeface="+mn-lt"/>
                        </a:rPr>
                        <a:t>Substance abuse in household</a:t>
                      </a:r>
                    </a:p>
                  </a:txBody>
                  <a:tcPr marL="7620" marR="7620" marT="7620" marB="0" anchor="ctr"/>
                </a:tc>
                <a:tc>
                  <a:txBody>
                    <a:bodyPr/>
                    <a:lstStyle/>
                    <a:p>
                      <a:pPr algn="ctr" fontAlgn="ctr"/>
                      <a:r>
                        <a:rPr lang="en-US" sz="1600" b="0" i="0" u="none" strike="noStrike" spc="-20" dirty="0">
                          <a:solidFill>
                            <a:srgbClr val="000000"/>
                          </a:solidFill>
                          <a:effectLst/>
                          <a:latin typeface="+mn-lt"/>
                        </a:rPr>
                        <a:t>24.9%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28.7%</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20.6%</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32.6%</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31.1%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34.8%</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31.2%</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918607194"/>
                  </a:ext>
                </a:extLst>
              </a:tr>
              <a:tr h="370840">
                <a:tc>
                  <a:txBody>
                    <a:bodyPr/>
                    <a:lstStyle/>
                    <a:p>
                      <a:pPr algn="l" fontAlgn="ctr"/>
                      <a:r>
                        <a:rPr lang="en-US" sz="1400" b="0" i="0" u="none" strike="noStrike">
                          <a:solidFill>
                            <a:srgbClr val="000000"/>
                          </a:solidFill>
                          <a:effectLst/>
                          <a:latin typeface="+mn-lt"/>
                        </a:rPr>
                        <a:t>Mental illness in household</a:t>
                      </a:r>
                    </a:p>
                  </a:txBody>
                  <a:tcPr marL="7620" marR="7620" marT="7620" marB="0" anchor="ctr"/>
                </a:tc>
                <a:tc>
                  <a:txBody>
                    <a:bodyPr/>
                    <a:lstStyle/>
                    <a:p>
                      <a:pPr algn="ctr" fontAlgn="ctr"/>
                      <a:r>
                        <a:rPr lang="en-US" sz="1600" b="0" i="0" u="none" strike="noStrike" spc="-20" dirty="0">
                          <a:solidFill>
                            <a:srgbClr val="000000"/>
                          </a:solidFill>
                          <a:effectLst/>
                          <a:latin typeface="+mn-lt"/>
                        </a:rPr>
                        <a:t>32.9%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36.4%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27.1%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45.5%</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42.2%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39.9%</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42.5%</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2922218311"/>
                  </a:ext>
                </a:extLst>
              </a:tr>
              <a:tr h="370840">
                <a:tc>
                  <a:txBody>
                    <a:bodyPr/>
                    <a:lstStyle/>
                    <a:p>
                      <a:pPr algn="l" fontAlgn="ctr"/>
                      <a:r>
                        <a:rPr lang="en-US" sz="1400" b="0" i="0" u="none" strike="noStrike">
                          <a:solidFill>
                            <a:srgbClr val="000000"/>
                          </a:solidFill>
                          <a:effectLst/>
                          <a:latin typeface="+mn-lt"/>
                        </a:rPr>
                        <a:t>Incarcerated household member</a:t>
                      </a:r>
                    </a:p>
                  </a:txBody>
                  <a:tcPr marL="7620" marR="7620" marT="7620" marB="0" anchor="ctr"/>
                </a:tc>
                <a:tc>
                  <a:txBody>
                    <a:bodyPr/>
                    <a:lstStyle/>
                    <a:p>
                      <a:pPr algn="ctr" fontAlgn="ctr"/>
                      <a:r>
                        <a:rPr lang="en-US" sz="1600" b="0" i="0" u="none" strike="noStrike" spc="-20" dirty="0">
                          <a:solidFill>
                            <a:srgbClr val="000000"/>
                          </a:solidFill>
                          <a:effectLst/>
                          <a:latin typeface="+mn-lt"/>
                        </a:rPr>
                        <a:t>23.3%</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26.4%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29.1%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29.3%</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32.6%</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447112500"/>
                  </a:ext>
                </a:extLst>
              </a:tr>
              <a:tr h="370840">
                <a:tc>
                  <a:txBody>
                    <a:bodyPr/>
                    <a:lstStyle/>
                    <a:p>
                      <a:pPr algn="l" fontAlgn="ctr"/>
                      <a:r>
                        <a:rPr lang="en-US" sz="1400" b="0" i="0" u="none" strike="noStrike">
                          <a:solidFill>
                            <a:srgbClr val="000000"/>
                          </a:solidFill>
                          <a:effectLst/>
                          <a:latin typeface="+mn-lt"/>
                        </a:rPr>
                        <a:t>Emotional neglect</a:t>
                      </a:r>
                    </a:p>
                  </a:txBody>
                  <a:tcPr marL="7620" marR="7620" marT="7620" marB="0" anchor="ctr"/>
                </a:tc>
                <a:tc>
                  <a:txBody>
                    <a:bodyPr/>
                    <a:lstStyle/>
                    <a:p>
                      <a:pPr algn="ctr" fontAlgn="ctr"/>
                      <a:r>
                        <a:rPr lang="en-US" sz="1600" b="0" i="0" u="none" strike="noStrike" spc="-20" dirty="0">
                          <a:solidFill>
                            <a:srgbClr val="000000"/>
                          </a:solidFill>
                          <a:effectLst/>
                          <a:latin typeface="+mn-lt"/>
                        </a:rPr>
                        <a:t>31.2%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29.3%</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36.7%</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32.7%</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33.1%</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32.6%</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258711440"/>
                  </a:ext>
                </a:extLst>
              </a:tr>
              <a:tr h="370840">
                <a:tc>
                  <a:txBody>
                    <a:bodyPr/>
                    <a:lstStyle/>
                    <a:p>
                      <a:pPr algn="l" fontAlgn="ctr"/>
                      <a:r>
                        <a:rPr lang="en-US" sz="1400" b="0" i="0" u="none" strike="noStrike" dirty="0">
                          <a:solidFill>
                            <a:srgbClr val="000000"/>
                          </a:solidFill>
                          <a:effectLst/>
                          <a:latin typeface="+mn-lt"/>
                        </a:rPr>
                        <a:t>Physical neglect</a:t>
                      </a:r>
                    </a:p>
                  </a:txBody>
                  <a:tcPr marL="7620" marR="7620" marT="7620" marB="0" anchor="ctr"/>
                </a:tc>
                <a:tc>
                  <a:txBody>
                    <a:bodyPr/>
                    <a:lstStyle/>
                    <a:p>
                      <a:pPr algn="ctr" fontAlgn="ctr"/>
                      <a:r>
                        <a:rPr lang="en-US" sz="1600" b="0" i="0" u="none" strike="noStrike" spc="-25" dirty="0">
                          <a:solidFill>
                            <a:srgbClr val="000000"/>
                          </a:solidFill>
                          <a:effectLst/>
                          <a:latin typeface="+mn-lt"/>
                        </a:rPr>
                        <a:t>6.7</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5" dirty="0">
                          <a:solidFill>
                            <a:srgbClr val="000000"/>
                          </a:solidFill>
                          <a:effectLst/>
                          <a:latin typeface="+mn-lt"/>
                        </a:rPr>
                        <a:t>7.3</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5.2%</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6.4%</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dirty="0">
                          <a:solidFill>
                            <a:srgbClr val="000000"/>
                          </a:solidFill>
                          <a:effectLst/>
                          <a:latin typeface="+mn-lt"/>
                        </a:rPr>
                        <a:t>4.7%</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5" dirty="0">
                          <a:solidFill>
                            <a:srgbClr val="000000"/>
                          </a:solidFill>
                          <a:effectLst/>
                          <a:latin typeface="+mn-lt"/>
                        </a:rPr>
                        <a:t>6.7</a:t>
                      </a:r>
                      <a:r>
                        <a:rPr lang="en-US" sz="1600" b="0" i="0" u="none" strike="noStrike" spc="-20"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ctr" fontAlgn="ctr"/>
                      <a:r>
                        <a:rPr lang="en-US" sz="1600" b="0" i="0" u="none" strike="noStrike" spc="-20">
                          <a:solidFill>
                            <a:srgbClr val="000000"/>
                          </a:solidFill>
                          <a:effectLst/>
                          <a:latin typeface="+mn-lt"/>
                        </a:rPr>
                        <a:t>8.8%</a:t>
                      </a:r>
                      <a:endParaRPr lang="en-US" sz="16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002464623"/>
                  </a:ext>
                </a:extLst>
              </a:tr>
            </a:tbl>
          </a:graphicData>
        </a:graphic>
      </p:graphicFrame>
      <p:sp>
        <p:nvSpPr>
          <p:cNvPr id="3" name="TextBox 2">
            <a:extLst>
              <a:ext uri="{FF2B5EF4-FFF2-40B4-BE49-F238E27FC236}">
                <a16:creationId xmlns:a16="http://schemas.microsoft.com/office/drawing/2014/main" id="{85127512-E570-4D11-4238-7D7905B726C5}"/>
              </a:ext>
            </a:extLst>
          </p:cNvPr>
          <p:cNvSpPr txBox="1"/>
          <p:nvPr/>
        </p:nvSpPr>
        <p:spPr>
          <a:xfrm>
            <a:off x="961054" y="547517"/>
            <a:ext cx="100667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4971"/>
                </a:solidFill>
                <a:effectLst/>
                <a:uLnTx/>
                <a:uFillTx/>
                <a:latin typeface="Acumin Pro"/>
                <a:ea typeface="+mn-ea"/>
                <a:cs typeface="+mn-cs"/>
              </a:rPr>
              <a:t>Percent of youth who reported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4971"/>
                </a:solidFill>
                <a:effectLst/>
                <a:uLnTx/>
                <a:uFillTx/>
                <a:latin typeface="Acumin Pro"/>
                <a:ea typeface="+mn-ea"/>
                <a:cs typeface="+mn-cs"/>
              </a:rPr>
              <a:t>Adverse Childhood Experiences (ACEs), 2022</a:t>
            </a:r>
            <a:r>
              <a:rPr kumimoji="0" lang="pl-PL" sz="3200" b="0" i="0" u="none" strike="noStrike" kern="1200" cap="none" spc="0" normalizeH="0" baseline="0" noProof="0" dirty="0">
                <a:ln>
                  <a:noFill/>
                </a:ln>
                <a:solidFill>
                  <a:srgbClr val="1B4971"/>
                </a:solidFill>
                <a:effectLst/>
                <a:uLnTx/>
                <a:uFillTx/>
                <a:latin typeface="Acumin Pro"/>
                <a:ea typeface="+mn-ea"/>
                <a:cs typeface="+mn-cs"/>
              </a:rPr>
              <a:t> </a:t>
            </a:r>
            <a:endParaRPr kumimoji="0" lang="en-US" sz="3200" b="0" i="0" u="none" strike="noStrike" kern="1200" cap="none" spc="0" normalizeH="0" baseline="0" noProof="0" dirty="0">
              <a:ln>
                <a:noFill/>
              </a:ln>
              <a:solidFill>
                <a:srgbClr val="1B4971"/>
              </a:solidFill>
              <a:effectLst/>
              <a:uLnTx/>
              <a:uFillTx/>
              <a:latin typeface="Acumin Pro"/>
              <a:ea typeface="+mn-ea"/>
              <a:cs typeface="+mn-cs"/>
            </a:endParaRPr>
          </a:p>
        </p:txBody>
      </p:sp>
    </p:spTree>
    <p:extLst>
      <p:ext uri="{BB962C8B-B14F-4D97-AF65-F5344CB8AC3E}">
        <p14:creationId xmlns:p14="http://schemas.microsoft.com/office/powerpoint/2010/main" val="1877700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59979" y="4279554"/>
            <a:ext cx="2560781" cy="64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A00D9-7382-410D-8BE6-A71087B3CE13}"/>
              </a:ext>
            </a:extLst>
          </p:cNvPr>
          <p:cNvSpPr>
            <a:spLocks noGrp="1"/>
          </p:cNvSpPr>
          <p:nvPr>
            <p:ph type="ctrTitle"/>
          </p:nvPr>
        </p:nvSpPr>
        <p:spPr/>
        <p:txBody>
          <a:bodyPr>
            <a:normAutofit fontScale="90000"/>
          </a:bodyPr>
          <a:lstStyle/>
          <a:p>
            <a:r>
              <a:rPr lang="en-US"/>
              <a:t>The Overdose Response Strategy</a:t>
            </a:r>
          </a:p>
        </p:txBody>
      </p:sp>
      <p:sp>
        <p:nvSpPr>
          <p:cNvPr id="6" name="Subtitle 5">
            <a:extLst>
              <a:ext uri="{FF2B5EF4-FFF2-40B4-BE49-F238E27FC236}">
                <a16:creationId xmlns:a16="http://schemas.microsoft.com/office/drawing/2014/main" id="{561228F8-8EB8-4D85-99AC-BBC3C11A3950}"/>
              </a:ext>
            </a:extLst>
          </p:cNvPr>
          <p:cNvSpPr>
            <a:spLocks noGrp="1"/>
          </p:cNvSpPr>
          <p:nvPr>
            <p:ph type="subTitle" idx="1"/>
          </p:nvPr>
        </p:nvSpPr>
        <p:spPr>
          <a:xfrm>
            <a:off x="5541723" y="3611177"/>
            <a:ext cx="5586046" cy="1561452"/>
          </a:xfrm>
        </p:spPr>
        <p:txBody>
          <a:bodyPr/>
          <a:lstStyle/>
          <a:p>
            <a:r>
              <a:rPr lang="en-US" dirty="0"/>
              <a:t>Drug Epidemiology Network</a:t>
            </a:r>
          </a:p>
        </p:txBody>
      </p:sp>
    </p:spTree>
    <p:extLst>
      <p:ext uri="{BB962C8B-B14F-4D97-AF65-F5344CB8AC3E}">
        <p14:creationId xmlns:p14="http://schemas.microsoft.com/office/powerpoint/2010/main" val="377608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746826-8AE9-3A9F-AEF0-12B1192DA72A}"/>
              </a:ext>
            </a:extLst>
          </p:cNvPr>
          <p:cNvSpPr txBox="1"/>
          <p:nvPr/>
        </p:nvSpPr>
        <p:spPr>
          <a:xfrm>
            <a:off x="587828" y="1859340"/>
            <a:ext cx="9853126" cy="156966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sng" strike="noStrike" kern="1200" cap="none" spc="0" normalizeH="0" baseline="0" noProof="0">
                <a:ln>
                  <a:noFill/>
                </a:ln>
                <a:solidFill>
                  <a:srgbClr val="325379"/>
                </a:solidFill>
                <a:effectLst/>
                <a:uLnTx/>
                <a:uFillTx/>
                <a:latin typeface="Arial" panose="020B0604020202020204" pitchFamily="34" charset="0"/>
                <a:ea typeface="+mn-ea"/>
                <a:cs typeface="Arial" panose="020B0604020202020204" pitchFamily="34" charset="0"/>
              </a:rPr>
              <a:t>IN THE NEWS…</a:t>
            </a:r>
            <a:endParaRPr kumimoji="0" lang="en-US" sz="1800" b="0" i="0" u="none" strike="noStrike" kern="1200" cap="none" spc="0" normalizeH="0" baseline="0" noProof="0">
              <a:ln>
                <a:noFill/>
              </a:ln>
              <a:solidFill>
                <a:srgbClr val="32537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7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37DB0DB-4762-B528-CB16-BD298D6DA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266" y="191579"/>
            <a:ext cx="9086850" cy="5835650"/>
          </a:xfrm>
          <a:prstGeom prst="rect">
            <a:avLst/>
          </a:prstGeom>
        </p:spPr>
      </p:pic>
    </p:spTree>
    <p:extLst>
      <p:ext uri="{BB962C8B-B14F-4D97-AF65-F5344CB8AC3E}">
        <p14:creationId xmlns:p14="http://schemas.microsoft.com/office/powerpoint/2010/main" val="158613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3E45D-37B6-720D-8F5E-34EA046683D5}"/>
              </a:ext>
            </a:extLst>
          </p:cNvPr>
          <p:cNvPicPr>
            <a:picLocks noChangeAspect="1"/>
          </p:cNvPicPr>
          <p:nvPr/>
        </p:nvPicPr>
        <p:blipFill rotWithShape="1">
          <a:blip r:embed="rId2"/>
          <a:srcRect l="21797" t="36945" r="21797" b="16666"/>
          <a:stretch/>
        </p:blipFill>
        <p:spPr>
          <a:xfrm>
            <a:off x="1123948" y="1073397"/>
            <a:ext cx="11001377" cy="5089279"/>
          </a:xfrm>
          <a:prstGeom prst="rect">
            <a:avLst/>
          </a:prstGeom>
        </p:spPr>
      </p:pic>
      <p:sp>
        <p:nvSpPr>
          <p:cNvPr id="3" name="Title 2">
            <a:extLst>
              <a:ext uri="{FF2B5EF4-FFF2-40B4-BE49-F238E27FC236}">
                <a16:creationId xmlns:a16="http://schemas.microsoft.com/office/drawing/2014/main" id="{94FC6A0D-AD63-C2B5-D6C2-B0B0631BD367}"/>
              </a:ext>
            </a:extLst>
          </p:cNvPr>
          <p:cNvSpPr txBox="1">
            <a:spLocks/>
          </p:cNvSpPr>
          <p:nvPr/>
        </p:nvSpPr>
        <p:spPr>
          <a:xfrm>
            <a:off x="2502766" y="0"/>
            <a:ext cx="7898227" cy="9209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2022 County Health Rankings</a:t>
            </a:r>
          </a:p>
        </p:txBody>
      </p:sp>
      <p:sp>
        <p:nvSpPr>
          <p:cNvPr id="4" name="Oval 3">
            <a:extLst>
              <a:ext uri="{FF2B5EF4-FFF2-40B4-BE49-F238E27FC236}">
                <a16:creationId xmlns:a16="http://schemas.microsoft.com/office/drawing/2014/main" id="{2C7366FA-D2F1-C3F1-14FC-AE7912D37D1D}"/>
              </a:ext>
            </a:extLst>
          </p:cNvPr>
          <p:cNvSpPr/>
          <p:nvPr/>
        </p:nvSpPr>
        <p:spPr>
          <a:xfrm>
            <a:off x="3466834" y="2606325"/>
            <a:ext cx="1889840" cy="24181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555FE42-16B6-6BD3-CAD3-AD48090A7BA7}"/>
              </a:ext>
            </a:extLst>
          </p:cNvPr>
          <p:cNvSpPr/>
          <p:nvPr/>
        </p:nvSpPr>
        <p:spPr>
          <a:xfrm>
            <a:off x="1323402" y="4848080"/>
            <a:ext cx="1889840" cy="24181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D9629AB-FA43-40EE-52E6-DCB8E42B615C}"/>
              </a:ext>
            </a:extLst>
          </p:cNvPr>
          <p:cNvSpPr/>
          <p:nvPr/>
        </p:nvSpPr>
        <p:spPr>
          <a:xfrm>
            <a:off x="7517725" y="3097938"/>
            <a:ext cx="1889840" cy="24181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BE46E3A-5A0B-5E1A-40D6-D12B1C993F6F}"/>
              </a:ext>
            </a:extLst>
          </p:cNvPr>
          <p:cNvSpPr/>
          <p:nvPr/>
        </p:nvSpPr>
        <p:spPr>
          <a:xfrm>
            <a:off x="3103122" y="2606325"/>
            <a:ext cx="363711" cy="24181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46</a:t>
            </a:r>
          </a:p>
        </p:txBody>
      </p:sp>
      <p:sp>
        <p:nvSpPr>
          <p:cNvPr id="8" name="Rectangle: Rounded Corners 7">
            <a:extLst>
              <a:ext uri="{FF2B5EF4-FFF2-40B4-BE49-F238E27FC236}">
                <a16:creationId xmlns:a16="http://schemas.microsoft.com/office/drawing/2014/main" id="{BE2A253E-111E-0C42-BF81-777EE41FAB1A}"/>
              </a:ext>
            </a:extLst>
          </p:cNvPr>
          <p:cNvSpPr/>
          <p:nvPr/>
        </p:nvSpPr>
        <p:spPr>
          <a:xfrm>
            <a:off x="959691" y="4848079"/>
            <a:ext cx="363711" cy="24181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21</a:t>
            </a:r>
          </a:p>
        </p:txBody>
      </p:sp>
      <p:sp>
        <p:nvSpPr>
          <p:cNvPr id="9" name="Rectangle: Rounded Corners 8">
            <a:extLst>
              <a:ext uri="{FF2B5EF4-FFF2-40B4-BE49-F238E27FC236}">
                <a16:creationId xmlns:a16="http://schemas.microsoft.com/office/drawing/2014/main" id="{587FDFF2-13CD-DB5F-655C-723EBCAD8601}"/>
              </a:ext>
            </a:extLst>
          </p:cNvPr>
          <p:cNvSpPr/>
          <p:nvPr/>
        </p:nvSpPr>
        <p:spPr>
          <a:xfrm>
            <a:off x="7203878" y="3037512"/>
            <a:ext cx="363711" cy="24181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30</a:t>
            </a:r>
          </a:p>
        </p:txBody>
      </p:sp>
    </p:spTree>
    <p:extLst>
      <p:ext uri="{BB962C8B-B14F-4D97-AF65-F5344CB8AC3E}">
        <p14:creationId xmlns:p14="http://schemas.microsoft.com/office/powerpoint/2010/main" val="30639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678BDEA-3957-88EA-BB84-B2E6DDAC4994}"/>
              </a:ext>
            </a:extLst>
          </p:cNvPr>
          <p:cNvGraphicFramePr>
            <a:graphicFrameLocks noGrp="1"/>
          </p:cNvGraphicFramePr>
          <p:nvPr>
            <p:extLst>
              <p:ext uri="{D42A27DB-BD31-4B8C-83A1-F6EECF244321}">
                <p14:modId xmlns:p14="http://schemas.microsoft.com/office/powerpoint/2010/main" val="1186596720"/>
              </p:ext>
            </p:extLst>
          </p:nvPr>
        </p:nvGraphicFramePr>
        <p:xfrm>
          <a:off x="1270539" y="1799436"/>
          <a:ext cx="9008894" cy="4119880"/>
        </p:xfrm>
        <a:graphic>
          <a:graphicData uri="http://schemas.openxmlformats.org/drawingml/2006/table">
            <a:tbl>
              <a:tblPr firstRow="1" bandRow="1">
                <a:tableStyleId>{5C22544A-7EE6-4342-B048-85BDC9FD1C3A}</a:tableStyleId>
              </a:tblPr>
              <a:tblGrid>
                <a:gridCol w="2102256">
                  <a:extLst>
                    <a:ext uri="{9D8B030D-6E8A-4147-A177-3AD203B41FA5}">
                      <a16:colId xmlns:a16="http://schemas.microsoft.com/office/drawing/2014/main" val="4268188332"/>
                    </a:ext>
                  </a:extLst>
                </a:gridCol>
                <a:gridCol w="1147863">
                  <a:extLst>
                    <a:ext uri="{9D8B030D-6E8A-4147-A177-3AD203B41FA5}">
                      <a16:colId xmlns:a16="http://schemas.microsoft.com/office/drawing/2014/main" val="1742572060"/>
                    </a:ext>
                  </a:extLst>
                </a:gridCol>
                <a:gridCol w="972766">
                  <a:extLst>
                    <a:ext uri="{9D8B030D-6E8A-4147-A177-3AD203B41FA5}">
                      <a16:colId xmlns:a16="http://schemas.microsoft.com/office/drawing/2014/main" val="1954940973"/>
                    </a:ext>
                  </a:extLst>
                </a:gridCol>
                <a:gridCol w="1196502">
                  <a:extLst>
                    <a:ext uri="{9D8B030D-6E8A-4147-A177-3AD203B41FA5}">
                      <a16:colId xmlns:a16="http://schemas.microsoft.com/office/drawing/2014/main" val="3675704436"/>
                    </a:ext>
                  </a:extLst>
                </a:gridCol>
                <a:gridCol w="1206230">
                  <a:extLst>
                    <a:ext uri="{9D8B030D-6E8A-4147-A177-3AD203B41FA5}">
                      <a16:colId xmlns:a16="http://schemas.microsoft.com/office/drawing/2014/main" val="1185950921"/>
                    </a:ext>
                  </a:extLst>
                </a:gridCol>
                <a:gridCol w="1096292">
                  <a:extLst>
                    <a:ext uri="{9D8B030D-6E8A-4147-A177-3AD203B41FA5}">
                      <a16:colId xmlns:a16="http://schemas.microsoft.com/office/drawing/2014/main" val="3712883117"/>
                    </a:ext>
                  </a:extLst>
                </a:gridCol>
                <a:gridCol w="1286985">
                  <a:extLst>
                    <a:ext uri="{9D8B030D-6E8A-4147-A177-3AD203B41FA5}">
                      <a16:colId xmlns:a16="http://schemas.microsoft.com/office/drawing/2014/main" val="2774100230"/>
                    </a:ext>
                  </a:extLst>
                </a:gridCol>
              </a:tblGrid>
              <a:tr h="370840">
                <a:tc>
                  <a:txBody>
                    <a:bodyPr/>
                    <a:lstStyle/>
                    <a:p>
                      <a:endParaRPr lang="en-US" dirty="0"/>
                    </a:p>
                  </a:txBody>
                  <a:tcPr/>
                </a:tc>
                <a:tc>
                  <a:txBody>
                    <a:bodyPr/>
                    <a:lstStyle/>
                    <a:p>
                      <a:r>
                        <a:rPr lang="en-US" dirty="0"/>
                        <a:t>Duval</a:t>
                      </a:r>
                    </a:p>
                  </a:txBody>
                  <a:tcPr/>
                </a:tc>
                <a:tc>
                  <a:txBody>
                    <a:bodyPr/>
                    <a:lstStyle/>
                    <a:p>
                      <a:r>
                        <a:rPr lang="en-US" dirty="0"/>
                        <a:t>Clay</a:t>
                      </a:r>
                    </a:p>
                  </a:txBody>
                  <a:tcPr/>
                </a:tc>
                <a:tc>
                  <a:txBody>
                    <a:bodyPr/>
                    <a:lstStyle/>
                    <a:p>
                      <a:r>
                        <a:rPr lang="en-US" dirty="0"/>
                        <a:t>Nassau</a:t>
                      </a:r>
                    </a:p>
                  </a:txBody>
                  <a:tcPr/>
                </a:tc>
                <a:tc>
                  <a:txBody>
                    <a:bodyPr/>
                    <a:lstStyle/>
                    <a:p>
                      <a:r>
                        <a:rPr lang="en-US" dirty="0"/>
                        <a:t>Marion</a:t>
                      </a:r>
                    </a:p>
                  </a:txBody>
                  <a:tcPr/>
                </a:tc>
                <a:tc>
                  <a:txBody>
                    <a:bodyPr/>
                    <a:lstStyle/>
                    <a:p>
                      <a:r>
                        <a:rPr lang="en-US" dirty="0"/>
                        <a:t>Volusia</a:t>
                      </a:r>
                    </a:p>
                  </a:txBody>
                  <a:tcPr/>
                </a:tc>
                <a:tc>
                  <a:txBody>
                    <a:bodyPr/>
                    <a:lstStyle/>
                    <a:p>
                      <a:r>
                        <a:rPr lang="en-US" dirty="0"/>
                        <a:t>Florida</a:t>
                      </a:r>
                    </a:p>
                  </a:txBody>
                  <a:tcPr/>
                </a:tc>
                <a:extLst>
                  <a:ext uri="{0D108BD9-81ED-4DB2-BD59-A6C34878D82A}">
                    <a16:rowId xmlns:a16="http://schemas.microsoft.com/office/drawing/2014/main" val="3832953735"/>
                  </a:ext>
                </a:extLst>
              </a:tr>
              <a:tr h="370840">
                <a:tc>
                  <a:txBody>
                    <a:bodyPr/>
                    <a:lstStyle/>
                    <a:p>
                      <a:r>
                        <a:rPr lang="en-US" dirty="0"/>
                        <a:t>Excessive Drinking </a:t>
                      </a:r>
                    </a:p>
                    <a:p>
                      <a:r>
                        <a:rPr lang="en-US" sz="1000" dirty="0"/>
                        <a:t>(BRFSS, 2020)</a:t>
                      </a:r>
                    </a:p>
                  </a:txBody>
                  <a:tcPr/>
                </a:tc>
                <a:tc>
                  <a:txBody>
                    <a:bodyPr/>
                    <a:lstStyle/>
                    <a:p>
                      <a:r>
                        <a:rPr lang="en-US" dirty="0"/>
                        <a:t>19%</a:t>
                      </a:r>
                    </a:p>
                  </a:txBody>
                  <a:tcPr/>
                </a:tc>
                <a:tc>
                  <a:txBody>
                    <a:bodyPr/>
                    <a:lstStyle/>
                    <a:p>
                      <a:r>
                        <a:rPr lang="en-US" dirty="0"/>
                        <a:t>18%</a:t>
                      </a:r>
                    </a:p>
                  </a:txBody>
                  <a:tcPr/>
                </a:tc>
                <a:tc>
                  <a:txBody>
                    <a:bodyPr/>
                    <a:lstStyle/>
                    <a:p>
                      <a:r>
                        <a:rPr lang="en-US" dirty="0"/>
                        <a:t>20%</a:t>
                      </a:r>
                    </a:p>
                  </a:txBody>
                  <a:tcPr/>
                </a:tc>
                <a:tc>
                  <a:txBody>
                    <a:bodyPr/>
                    <a:lstStyle/>
                    <a:p>
                      <a:r>
                        <a:rPr lang="en-US" dirty="0"/>
                        <a:t>18%</a:t>
                      </a:r>
                    </a:p>
                  </a:txBody>
                  <a:tcPr/>
                </a:tc>
                <a:tc>
                  <a:txBody>
                    <a:bodyPr/>
                    <a:lstStyle/>
                    <a:p>
                      <a:r>
                        <a:rPr lang="en-US" dirty="0"/>
                        <a:t>20%</a:t>
                      </a:r>
                    </a:p>
                  </a:txBody>
                  <a:tcPr/>
                </a:tc>
                <a:tc>
                  <a:txBody>
                    <a:bodyPr/>
                    <a:lstStyle/>
                    <a:p>
                      <a:r>
                        <a:rPr lang="en-US" dirty="0"/>
                        <a:t>17%</a:t>
                      </a:r>
                    </a:p>
                  </a:txBody>
                  <a:tcPr/>
                </a:tc>
                <a:extLst>
                  <a:ext uri="{0D108BD9-81ED-4DB2-BD59-A6C34878D82A}">
                    <a16:rowId xmlns:a16="http://schemas.microsoft.com/office/drawing/2014/main" val="1376476110"/>
                  </a:ext>
                </a:extLst>
              </a:tr>
              <a:tr h="370840">
                <a:tc>
                  <a:txBody>
                    <a:bodyPr/>
                    <a:lstStyle/>
                    <a:p>
                      <a:r>
                        <a:rPr lang="en-US" dirty="0"/>
                        <a:t>Alcohol Impaired Driving Deaths </a:t>
                      </a:r>
                      <a:r>
                        <a:rPr lang="en-US" sz="1000" dirty="0"/>
                        <a:t>(Fatality Analysis Reporting System)</a:t>
                      </a:r>
                    </a:p>
                  </a:txBody>
                  <a:tcPr/>
                </a:tc>
                <a:tc>
                  <a:txBody>
                    <a:bodyPr/>
                    <a:lstStyle/>
                    <a:p>
                      <a:r>
                        <a:rPr lang="en-US" dirty="0"/>
                        <a:t>27%</a:t>
                      </a:r>
                    </a:p>
                  </a:txBody>
                  <a:tcPr/>
                </a:tc>
                <a:tc>
                  <a:txBody>
                    <a:bodyPr/>
                    <a:lstStyle/>
                    <a:p>
                      <a:r>
                        <a:rPr lang="en-US" dirty="0"/>
                        <a:t>27%</a:t>
                      </a:r>
                    </a:p>
                  </a:txBody>
                  <a:tcPr/>
                </a:tc>
                <a:tc>
                  <a:txBody>
                    <a:bodyPr/>
                    <a:lstStyle/>
                    <a:p>
                      <a:r>
                        <a:rPr lang="en-US" dirty="0"/>
                        <a:t>30%</a:t>
                      </a:r>
                    </a:p>
                  </a:txBody>
                  <a:tcPr/>
                </a:tc>
                <a:tc>
                  <a:txBody>
                    <a:bodyPr/>
                    <a:lstStyle/>
                    <a:p>
                      <a:r>
                        <a:rPr lang="en-US" dirty="0"/>
                        <a:t>29%</a:t>
                      </a:r>
                    </a:p>
                  </a:txBody>
                  <a:tcPr/>
                </a:tc>
                <a:tc>
                  <a:txBody>
                    <a:bodyPr/>
                    <a:lstStyle/>
                    <a:p>
                      <a:r>
                        <a:rPr lang="en-US" dirty="0"/>
                        <a:t>22%</a:t>
                      </a:r>
                    </a:p>
                  </a:txBody>
                  <a:tcPr/>
                </a:tc>
                <a:tc>
                  <a:txBody>
                    <a:bodyPr/>
                    <a:lstStyle/>
                    <a:p>
                      <a:r>
                        <a:rPr lang="en-US" dirty="0"/>
                        <a:t>22%</a:t>
                      </a:r>
                    </a:p>
                  </a:txBody>
                  <a:tcPr/>
                </a:tc>
                <a:extLst>
                  <a:ext uri="{0D108BD9-81ED-4DB2-BD59-A6C34878D82A}">
                    <a16:rowId xmlns:a16="http://schemas.microsoft.com/office/drawing/2014/main" val="33932274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Smoking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(BRFSS, 2020)</a:t>
                      </a:r>
                    </a:p>
                  </a:txBody>
                  <a:tcPr/>
                </a:tc>
                <a:tc>
                  <a:txBody>
                    <a:bodyPr/>
                    <a:lstStyle/>
                    <a:p>
                      <a:r>
                        <a:rPr lang="en-US" dirty="0"/>
                        <a:t>19%</a:t>
                      </a:r>
                    </a:p>
                  </a:txBody>
                  <a:tcPr/>
                </a:tc>
                <a:tc>
                  <a:txBody>
                    <a:bodyPr/>
                    <a:lstStyle/>
                    <a:p>
                      <a:r>
                        <a:rPr lang="en-US" dirty="0"/>
                        <a:t>20%</a:t>
                      </a:r>
                    </a:p>
                  </a:txBody>
                  <a:tcPr/>
                </a:tc>
                <a:tc>
                  <a:txBody>
                    <a:bodyPr/>
                    <a:lstStyle/>
                    <a:p>
                      <a:r>
                        <a:rPr lang="en-US" dirty="0"/>
                        <a:t>18%</a:t>
                      </a:r>
                    </a:p>
                  </a:txBody>
                  <a:tcPr/>
                </a:tc>
                <a:tc>
                  <a:txBody>
                    <a:bodyPr/>
                    <a:lstStyle/>
                    <a:p>
                      <a:r>
                        <a:rPr lang="en-US" dirty="0"/>
                        <a:t>21%</a:t>
                      </a:r>
                    </a:p>
                  </a:txBody>
                  <a:tcPr/>
                </a:tc>
                <a:tc>
                  <a:txBody>
                    <a:bodyPr/>
                    <a:lstStyle/>
                    <a:p>
                      <a:r>
                        <a:rPr lang="en-US" dirty="0"/>
                        <a:t>20%</a:t>
                      </a:r>
                    </a:p>
                  </a:txBody>
                  <a:tcPr/>
                </a:tc>
                <a:tc>
                  <a:txBody>
                    <a:bodyPr/>
                    <a:lstStyle/>
                    <a:p>
                      <a:r>
                        <a:rPr lang="en-US" dirty="0"/>
                        <a:t>16%</a:t>
                      </a:r>
                    </a:p>
                  </a:txBody>
                  <a:tcPr/>
                </a:tc>
                <a:extLst>
                  <a:ext uri="{0D108BD9-81ED-4DB2-BD59-A6C34878D82A}">
                    <a16:rowId xmlns:a16="http://schemas.microsoft.com/office/drawing/2014/main" val="4208187092"/>
                  </a:ext>
                </a:extLst>
              </a:tr>
              <a:tr h="370840">
                <a:tc>
                  <a:txBody>
                    <a:bodyPr/>
                    <a:lstStyle/>
                    <a:p>
                      <a:r>
                        <a:rPr lang="en-US" dirty="0"/>
                        <a:t>Teen Births</a:t>
                      </a:r>
                    </a:p>
                    <a:p>
                      <a:r>
                        <a:rPr lang="en-US" sz="1000" dirty="0"/>
                        <a:t>Rate per 1,000</a:t>
                      </a:r>
                    </a:p>
                    <a:p>
                      <a:r>
                        <a:rPr lang="en-US" sz="1000" dirty="0"/>
                        <a:t>15-19 </a:t>
                      </a:r>
                      <a:r>
                        <a:rPr lang="en-US" sz="1000" dirty="0" err="1"/>
                        <a:t>yr</a:t>
                      </a:r>
                      <a:r>
                        <a:rPr lang="en-US" sz="1000" dirty="0"/>
                        <a:t> females</a:t>
                      </a:r>
                    </a:p>
                    <a:p>
                      <a:r>
                        <a:rPr lang="en-US" sz="1000" dirty="0"/>
                        <a:t>National Center for Health Statistics</a:t>
                      </a:r>
                    </a:p>
                  </a:txBody>
                  <a:tcPr/>
                </a:tc>
                <a:tc>
                  <a:txBody>
                    <a:bodyPr/>
                    <a:lstStyle/>
                    <a:p>
                      <a:r>
                        <a:rPr lang="en-US" dirty="0"/>
                        <a:t>26</a:t>
                      </a:r>
                    </a:p>
                  </a:txBody>
                  <a:tcPr/>
                </a:tc>
                <a:tc>
                  <a:txBody>
                    <a:bodyPr/>
                    <a:lstStyle/>
                    <a:p>
                      <a:r>
                        <a:rPr lang="en-US" dirty="0"/>
                        <a:t>16</a:t>
                      </a:r>
                    </a:p>
                  </a:txBody>
                  <a:tcPr/>
                </a:tc>
                <a:tc>
                  <a:txBody>
                    <a:bodyPr/>
                    <a:lstStyle/>
                    <a:p>
                      <a:r>
                        <a:rPr lang="en-US" dirty="0"/>
                        <a:t>21</a:t>
                      </a:r>
                    </a:p>
                  </a:txBody>
                  <a:tcPr/>
                </a:tc>
                <a:tc>
                  <a:txBody>
                    <a:bodyPr/>
                    <a:lstStyle/>
                    <a:p>
                      <a:r>
                        <a:rPr lang="en-US" dirty="0"/>
                        <a:t>30</a:t>
                      </a:r>
                    </a:p>
                  </a:txBody>
                  <a:tcPr/>
                </a:tc>
                <a:tc>
                  <a:txBody>
                    <a:bodyPr/>
                    <a:lstStyle/>
                    <a:p>
                      <a:r>
                        <a:rPr lang="en-US" dirty="0"/>
                        <a:t>20</a:t>
                      </a:r>
                    </a:p>
                  </a:txBody>
                  <a:tcPr/>
                </a:tc>
                <a:tc>
                  <a:txBody>
                    <a:bodyPr/>
                    <a:lstStyle/>
                    <a:p>
                      <a:r>
                        <a:rPr lang="en-US" dirty="0"/>
                        <a:t>18</a:t>
                      </a:r>
                    </a:p>
                  </a:txBody>
                  <a:tcPr/>
                </a:tc>
                <a:extLst>
                  <a:ext uri="{0D108BD9-81ED-4DB2-BD59-A6C34878D82A}">
                    <a16:rowId xmlns:a16="http://schemas.microsoft.com/office/drawing/2014/main" val="2708241447"/>
                  </a:ext>
                </a:extLst>
              </a:tr>
              <a:tr h="370840">
                <a:tc>
                  <a:txBody>
                    <a:bodyPr/>
                    <a:lstStyle/>
                    <a:p>
                      <a:r>
                        <a:rPr lang="en-US" dirty="0"/>
                        <a:t>Child Poverty </a:t>
                      </a:r>
                      <a:r>
                        <a:rPr lang="en-US" sz="1000" b="0" i="0" kern="1200" dirty="0">
                          <a:solidFill>
                            <a:schemeClr val="dk1"/>
                          </a:solidFill>
                          <a:effectLst/>
                          <a:latin typeface="+mn-lt"/>
                          <a:ea typeface="+mn-ea"/>
                          <a:cs typeface="+mn-cs"/>
                        </a:rPr>
                        <a:t>American Community Survey</a:t>
                      </a:r>
                      <a:endParaRPr lang="en-US" sz="1000" dirty="0"/>
                    </a:p>
                  </a:txBody>
                  <a:tcPr/>
                </a:tc>
                <a:tc>
                  <a:txBody>
                    <a:bodyPr/>
                    <a:lstStyle/>
                    <a:p>
                      <a:r>
                        <a:rPr lang="en-US" dirty="0"/>
                        <a:t>21%</a:t>
                      </a:r>
                    </a:p>
                  </a:txBody>
                  <a:tcPr/>
                </a:tc>
                <a:tc>
                  <a:txBody>
                    <a:bodyPr/>
                    <a:lstStyle/>
                    <a:p>
                      <a:r>
                        <a:rPr lang="en-US" dirty="0"/>
                        <a:t>12%</a:t>
                      </a:r>
                    </a:p>
                  </a:txBody>
                  <a:tcPr/>
                </a:tc>
                <a:tc>
                  <a:txBody>
                    <a:bodyPr/>
                    <a:lstStyle/>
                    <a:p>
                      <a:r>
                        <a:rPr lang="en-US" dirty="0"/>
                        <a:t>14%</a:t>
                      </a:r>
                    </a:p>
                  </a:txBody>
                  <a:tcPr/>
                </a:tc>
                <a:tc>
                  <a:txBody>
                    <a:bodyPr/>
                    <a:lstStyle/>
                    <a:p>
                      <a:r>
                        <a:rPr lang="en-US" dirty="0"/>
                        <a:t>21%</a:t>
                      </a:r>
                    </a:p>
                  </a:txBody>
                  <a:tcPr/>
                </a:tc>
                <a:tc>
                  <a:txBody>
                    <a:bodyPr/>
                    <a:lstStyle/>
                    <a:p>
                      <a:r>
                        <a:rPr lang="en-US" dirty="0"/>
                        <a:t>19%</a:t>
                      </a:r>
                    </a:p>
                  </a:txBody>
                  <a:tcPr/>
                </a:tc>
                <a:tc>
                  <a:txBody>
                    <a:bodyPr/>
                    <a:lstStyle/>
                    <a:p>
                      <a:r>
                        <a:rPr lang="en-US" dirty="0"/>
                        <a:t>17</a:t>
                      </a:r>
                    </a:p>
                  </a:txBody>
                  <a:tcPr/>
                </a:tc>
                <a:extLst>
                  <a:ext uri="{0D108BD9-81ED-4DB2-BD59-A6C34878D82A}">
                    <a16:rowId xmlns:a16="http://schemas.microsoft.com/office/drawing/2014/main" val="2406925929"/>
                  </a:ext>
                </a:extLst>
              </a:tr>
            </a:tbl>
          </a:graphicData>
        </a:graphic>
      </p:graphicFrame>
      <p:sp>
        <p:nvSpPr>
          <p:cNvPr id="5" name="Title 2">
            <a:extLst>
              <a:ext uri="{FF2B5EF4-FFF2-40B4-BE49-F238E27FC236}">
                <a16:creationId xmlns:a16="http://schemas.microsoft.com/office/drawing/2014/main" id="{87D50179-AF76-2953-6F71-FCF856B6A639}"/>
              </a:ext>
            </a:extLst>
          </p:cNvPr>
          <p:cNvSpPr txBox="1">
            <a:spLocks/>
          </p:cNvSpPr>
          <p:nvPr/>
        </p:nvSpPr>
        <p:spPr>
          <a:xfrm>
            <a:off x="1825873" y="437745"/>
            <a:ext cx="7898227" cy="92099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2023 County Health Ranking Indicator Examples</a:t>
            </a:r>
          </a:p>
        </p:txBody>
      </p:sp>
      <p:sp>
        <p:nvSpPr>
          <p:cNvPr id="3" name="TextBox 2">
            <a:extLst>
              <a:ext uri="{FF2B5EF4-FFF2-40B4-BE49-F238E27FC236}">
                <a16:creationId xmlns:a16="http://schemas.microsoft.com/office/drawing/2014/main" id="{11765398-32EE-FBFA-04A7-E5DE25E49112}"/>
              </a:ext>
            </a:extLst>
          </p:cNvPr>
          <p:cNvSpPr txBox="1"/>
          <p:nvPr/>
        </p:nvSpPr>
        <p:spPr>
          <a:xfrm>
            <a:off x="6868160" y="6235589"/>
            <a:ext cx="6096000" cy="369332"/>
          </a:xfrm>
          <a:prstGeom prst="rect">
            <a:avLst/>
          </a:prstGeom>
          <a:noFill/>
        </p:spPr>
        <p:txBody>
          <a:bodyPr wrap="square">
            <a:spAutoFit/>
          </a:bodyPr>
          <a:lstStyle/>
          <a:p>
            <a:r>
              <a:rPr lang="en-US" dirty="0">
                <a:solidFill>
                  <a:schemeClr val="accent2"/>
                </a:solidFill>
              </a:rPr>
              <a:t>https://www.countyhealthrankings.org/</a:t>
            </a:r>
          </a:p>
        </p:txBody>
      </p:sp>
    </p:spTree>
    <p:extLst>
      <p:ext uri="{BB962C8B-B14F-4D97-AF65-F5344CB8AC3E}">
        <p14:creationId xmlns:p14="http://schemas.microsoft.com/office/powerpoint/2010/main" val="2081422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multicolour checkered floor design">
            <a:extLst>
              <a:ext uri="{FF2B5EF4-FFF2-40B4-BE49-F238E27FC236}">
                <a16:creationId xmlns:a16="http://schemas.microsoft.com/office/drawing/2014/main" id="{9F193061-E5C3-394A-F0D5-F75C02CB1B6C}"/>
              </a:ext>
            </a:extLst>
          </p:cNvPr>
          <p:cNvPicPr>
            <a:picLocks noChangeAspect="1"/>
          </p:cNvPicPr>
          <p:nvPr/>
        </p:nvPicPr>
        <p:blipFill rotWithShape="1">
          <a:blip r:embed="rId2"/>
          <a:srcRect r="1468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CE83703-E32C-7938-69EF-6B968615BFE5}"/>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0" i="1">
                <a:effectLst/>
                <a:latin typeface="+mj-lt"/>
                <a:ea typeface="+mj-ea"/>
                <a:cs typeface="+mj-cs"/>
              </a:rPr>
              <a:t>Recovery Ecosystem Index Score</a:t>
            </a:r>
            <a:endParaRPr lang="en-US" sz="4800">
              <a:latin typeface="+mj-lt"/>
              <a:ea typeface="+mj-ea"/>
              <a:cs typeface="+mj-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E61381-6D39-6EAC-2D36-CEA4D1B4B1CD}"/>
              </a:ext>
            </a:extLst>
          </p:cNvPr>
          <p:cNvSpPr txBox="1"/>
          <p:nvPr/>
        </p:nvSpPr>
        <p:spPr>
          <a:xfrm>
            <a:off x="2055712" y="5176750"/>
            <a:ext cx="527709" cy="830997"/>
          </a:xfrm>
          <a:prstGeom prst="rect">
            <a:avLst/>
          </a:prstGeom>
          <a:noFill/>
        </p:spPr>
        <p:txBody>
          <a:bodyPr wrap="none" rtlCol="0">
            <a:spAutoFit/>
          </a:bodyPr>
          <a:lstStyle/>
          <a:p>
            <a:r>
              <a:rPr lang="en-US" sz="4800" b="1" dirty="0"/>
              <a:t>3</a:t>
            </a:r>
          </a:p>
        </p:txBody>
      </p:sp>
    </p:spTree>
    <p:extLst>
      <p:ext uri="{BB962C8B-B14F-4D97-AF65-F5344CB8AC3E}">
        <p14:creationId xmlns:p14="http://schemas.microsoft.com/office/powerpoint/2010/main" val="182177491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DF2D-EA85-6947-E78C-7007DCF3CA28}"/>
              </a:ext>
            </a:extLst>
          </p:cNvPr>
          <p:cNvSpPr txBox="1">
            <a:spLocks/>
          </p:cNvSpPr>
          <p:nvPr/>
        </p:nvSpPr>
        <p:spPr>
          <a:xfrm>
            <a:off x="677334" y="609600"/>
            <a:ext cx="8596668"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Economic Indicators</a:t>
            </a:r>
            <a:endParaRPr lang="en-US" dirty="0"/>
          </a:p>
        </p:txBody>
      </p:sp>
      <p:graphicFrame>
        <p:nvGraphicFramePr>
          <p:cNvPr id="3" name="Table 13">
            <a:extLst>
              <a:ext uri="{FF2B5EF4-FFF2-40B4-BE49-F238E27FC236}">
                <a16:creationId xmlns:a16="http://schemas.microsoft.com/office/drawing/2014/main" id="{3E890EAA-5B34-D52D-BF55-E535B78CA359}"/>
              </a:ext>
            </a:extLst>
          </p:cNvPr>
          <p:cNvGraphicFramePr>
            <a:graphicFrameLocks noGrp="1"/>
          </p:cNvGraphicFramePr>
          <p:nvPr>
            <p:extLst>
              <p:ext uri="{D42A27DB-BD31-4B8C-83A1-F6EECF244321}">
                <p14:modId xmlns:p14="http://schemas.microsoft.com/office/powerpoint/2010/main" val="3320646502"/>
              </p:ext>
            </p:extLst>
          </p:nvPr>
        </p:nvGraphicFramePr>
        <p:xfrm>
          <a:off x="677334" y="1758297"/>
          <a:ext cx="10198359" cy="4114800"/>
        </p:xfrm>
        <a:graphic>
          <a:graphicData uri="http://schemas.openxmlformats.org/drawingml/2006/table">
            <a:tbl>
              <a:tblPr firstRow="1" bandRow="1">
                <a:tableStyleId>{5C22544A-7EE6-4342-B048-85BDC9FD1C3A}</a:tableStyleId>
              </a:tblPr>
              <a:tblGrid>
                <a:gridCol w="1957934">
                  <a:extLst>
                    <a:ext uri="{9D8B030D-6E8A-4147-A177-3AD203B41FA5}">
                      <a16:colId xmlns:a16="http://schemas.microsoft.com/office/drawing/2014/main" val="2078351807"/>
                    </a:ext>
                  </a:extLst>
                </a:gridCol>
                <a:gridCol w="1055003">
                  <a:extLst>
                    <a:ext uri="{9D8B030D-6E8A-4147-A177-3AD203B41FA5}">
                      <a16:colId xmlns:a16="http://schemas.microsoft.com/office/drawing/2014/main" val="1351779337"/>
                    </a:ext>
                  </a:extLst>
                </a:gridCol>
                <a:gridCol w="1235589">
                  <a:extLst>
                    <a:ext uri="{9D8B030D-6E8A-4147-A177-3AD203B41FA5}">
                      <a16:colId xmlns:a16="http://schemas.microsoft.com/office/drawing/2014/main" val="1165540817"/>
                    </a:ext>
                  </a:extLst>
                </a:gridCol>
                <a:gridCol w="1064507">
                  <a:extLst>
                    <a:ext uri="{9D8B030D-6E8A-4147-A177-3AD203B41FA5}">
                      <a16:colId xmlns:a16="http://schemas.microsoft.com/office/drawing/2014/main" val="4185872976"/>
                    </a:ext>
                  </a:extLst>
                </a:gridCol>
                <a:gridCol w="1321131">
                  <a:extLst>
                    <a:ext uri="{9D8B030D-6E8A-4147-A177-3AD203B41FA5}">
                      <a16:colId xmlns:a16="http://schemas.microsoft.com/office/drawing/2014/main" val="580458141"/>
                    </a:ext>
                  </a:extLst>
                </a:gridCol>
                <a:gridCol w="1359147">
                  <a:extLst>
                    <a:ext uri="{9D8B030D-6E8A-4147-A177-3AD203B41FA5}">
                      <a16:colId xmlns:a16="http://schemas.microsoft.com/office/drawing/2014/main" val="3933048435"/>
                    </a:ext>
                  </a:extLst>
                </a:gridCol>
                <a:gridCol w="1169351">
                  <a:extLst>
                    <a:ext uri="{9D8B030D-6E8A-4147-A177-3AD203B41FA5}">
                      <a16:colId xmlns:a16="http://schemas.microsoft.com/office/drawing/2014/main" val="1313442824"/>
                    </a:ext>
                  </a:extLst>
                </a:gridCol>
                <a:gridCol w="1035697">
                  <a:extLst>
                    <a:ext uri="{9D8B030D-6E8A-4147-A177-3AD203B41FA5}">
                      <a16:colId xmlns:a16="http://schemas.microsoft.com/office/drawing/2014/main" val="2510074290"/>
                    </a:ext>
                  </a:extLst>
                </a:gridCol>
              </a:tblGrid>
              <a:tr h="288073">
                <a:tc>
                  <a:txBody>
                    <a:bodyPr/>
                    <a:lstStyle/>
                    <a:p>
                      <a:endParaRPr lang="en-US" dirty="0"/>
                    </a:p>
                  </a:txBody>
                  <a:tcPr>
                    <a:solidFill>
                      <a:schemeClr val="tx2"/>
                    </a:solidFill>
                  </a:tcPr>
                </a:tc>
                <a:tc>
                  <a:txBody>
                    <a:bodyPr/>
                    <a:lstStyle/>
                    <a:p>
                      <a:pPr algn="ctr" fontAlgn="b"/>
                      <a:endParaRPr lang="en-US" sz="1800" b="0" i="0" u="none" strike="noStrike" dirty="0">
                        <a:solidFill>
                          <a:schemeClr val="bg1"/>
                        </a:solidFill>
                        <a:effectLst/>
                        <a:latin typeface="+mn-lt"/>
                      </a:endParaRPr>
                    </a:p>
                    <a:p>
                      <a:pPr algn="ctr" fontAlgn="b"/>
                      <a:r>
                        <a:rPr lang="en-US" sz="1800" b="0" i="0" u="none" strike="noStrike" dirty="0">
                          <a:solidFill>
                            <a:schemeClr val="bg1"/>
                          </a:solidFill>
                          <a:effectLst/>
                          <a:latin typeface="+mn-lt"/>
                        </a:rPr>
                        <a:t>Duval</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Clay</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Nassau</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Marion</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Volusia</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Florida</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tc>
                  <a:txBody>
                    <a:bodyPr/>
                    <a:lstStyle/>
                    <a:p>
                      <a:pPr algn="ctr" fontAlgn="b"/>
                      <a:r>
                        <a:rPr lang="en-US" sz="1800" b="0" i="0" u="none" strike="noStrike" dirty="0">
                          <a:solidFill>
                            <a:schemeClr val="bg1"/>
                          </a:solidFill>
                          <a:effectLst/>
                          <a:latin typeface="+mn-lt"/>
                        </a:rPr>
                        <a:t>US</a:t>
                      </a:r>
                    </a:p>
                    <a:p>
                      <a:pPr algn="ctr" fontAlgn="b"/>
                      <a:endParaRPr lang="en-US" sz="1800" b="0" i="0" u="none" strike="noStrike" dirty="0">
                        <a:solidFill>
                          <a:schemeClr val="bg1"/>
                        </a:solidFill>
                        <a:effectLst/>
                        <a:latin typeface="+mn-lt"/>
                      </a:endParaRPr>
                    </a:p>
                  </a:txBody>
                  <a:tcPr marL="7620" marR="7620" marT="7620" marB="0" anchor="b">
                    <a:solidFill>
                      <a:schemeClr val="tx2"/>
                    </a:solidFill>
                  </a:tcPr>
                </a:tc>
                <a:extLst>
                  <a:ext uri="{0D108BD9-81ED-4DB2-BD59-A6C34878D82A}">
                    <a16:rowId xmlns:a16="http://schemas.microsoft.com/office/drawing/2014/main" val="4039589583"/>
                  </a:ext>
                </a:extLst>
              </a:tr>
              <a:tr h="370840">
                <a:tc>
                  <a:txBody>
                    <a:bodyPr/>
                    <a:lstStyle/>
                    <a:p>
                      <a:pPr algn="l" fontAlgn="b"/>
                      <a:endParaRPr lang="en-US" sz="1400" b="0" i="0" u="none" strike="noStrike" dirty="0">
                        <a:solidFill>
                          <a:schemeClr val="tx1"/>
                        </a:solidFill>
                        <a:effectLst/>
                        <a:latin typeface="+mn-lt"/>
                      </a:endParaRPr>
                    </a:p>
                    <a:p>
                      <a:pPr algn="l" fontAlgn="b"/>
                      <a:r>
                        <a:rPr lang="en-US" sz="1400" b="0" i="0" u="none" strike="noStrike" dirty="0">
                          <a:solidFill>
                            <a:schemeClr val="tx1"/>
                          </a:solidFill>
                          <a:effectLst/>
                          <a:latin typeface="+mn-lt"/>
                        </a:rPr>
                        <a:t>Median Household Income</a:t>
                      </a:r>
                    </a:p>
                    <a:p>
                      <a:pPr algn="l" fontAlgn="b"/>
                      <a:r>
                        <a:rPr lang="en-US" sz="1000" b="0" i="0" kern="1200" dirty="0">
                          <a:solidFill>
                            <a:schemeClr val="dk1"/>
                          </a:solidFill>
                          <a:effectLst/>
                          <a:latin typeface="+mn-lt"/>
                          <a:ea typeface="+mn-ea"/>
                          <a:cs typeface="+mn-cs"/>
                        </a:rPr>
                        <a:t>American Community Survey (2016-2020)</a:t>
                      </a:r>
                      <a:endParaRPr lang="en-US" sz="1000" b="0" i="0" u="none" strike="noStrike" dirty="0">
                        <a:solidFill>
                          <a:schemeClr val="tx1"/>
                        </a:solidFill>
                        <a:effectLst/>
                        <a:latin typeface="+mn-lt"/>
                      </a:endParaRPr>
                    </a:p>
                    <a:p>
                      <a:pPr algn="l" fontAlgn="b"/>
                      <a:endParaRPr lang="en-US" sz="14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$56,769</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$68,657</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$72,998</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$46,587 </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$52,407</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$57,703 </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$64,994</a:t>
                      </a:r>
                    </a:p>
                    <a:p>
                      <a:pPr algn="ctr" fontAlgn="b"/>
                      <a:r>
                        <a:rPr lang="en-US" sz="1600" b="0" i="0" u="none" strike="noStrike" dirty="0">
                          <a:solidFill>
                            <a:srgbClr val="333333"/>
                          </a:solidFill>
                          <a:effectLst/>
                          <a:latin typeface="+mn-lt"/>
                        </a:rPr>
                        <a:t> </a:t>
                      </a:r>
                    </a:p>
                  </a:txBody>
                  <a:tcPr marL="7620" marR="7620" marT="7620" marB="0" anchor="b"/>
                </a:tc>
                <a:extLst>
                  <a:ext uri="{0D108BD9-81ED-4DB2-BD59-A6C34878D82A}">
                    <a16:rowId xmlns:a16="http://schemas.microsoft.com/office/drawing/2014/main" val="162311145"/>
                  </a:ext>
                </a:extLst>
              </a:tr>
              <a:tr h="370840">
                <a:tc>
                  <a:txBody>
                    <a:bodyPr/>
                    <a:lstStyle/>
                    <a:p>
                      <a:pPr algn="l" fontAlgn="b"/>
                      <a:endParaRPr lang="en-US" sz="1400" b="0" i="0" u="none" strike="noStrike" dirty="0">
                        <a:solidFill>
                          <a:schemeClr val="tx1"/>
                        </a:solidFill>
                        <a:effectLst/>
                        <a:latin typeface="+mn-lt"/>
                      </a:endParaRPr>
                    </a:p>
                    <a:p>
                      <a:pPr algn="l" fontAlgn="b"/>
                      <a:r>
                        <a:rPr lang="en-US" sz="1400" b="0" i="0" u="none" strike="noStrike" dirty="0">
                          <a:solidFill>
                            <a:schemeClr val="tx1"/>
                          </a:solidFill>
                          <a:effectLst/>
                          <a:latin typeface="+mn-lt"/>
                        </a:rPr>
                        <a:t>Labor Force Participation Rate</a:t>
                      </a:r>
                    </a:p>
                    <a:p>
                      <a:pPr algn="l" fontAlgn="b"/>
                      <a:r>
                        <a:rPr lang="en-US" sz="1000" b="0" i="0" kern="1200" dirty="0">
                          <a:solidFill>
                            <a:schemeClr val="dk1"/>
                          </a:solidFill>
                          <a:effectLst/>
                          <a:latin typeface="+mn-lt"/>
                          <a:ea typeface="+mn-ea"/>
                          <a:cs typeface="+mn-cs"/>
                        </a:rPr>
                        <a:t>American Community Survey (2016-2020)</a:t>
                      </a:r>
                      <a:endParaRPr lang="en-US" sz="1000" b="0" i="0" u="none" strike="noStrike" dirty="0">
                        <a:solidFill>
                          <a:schemeClr val="tx1"/>
                        </a:solidFill>
                        <a:effectLst/>
                        <a:latin typeface="+mn-lt"/>
                      </a:endParaRPr>
                    </a:p>
                    <a:p>
                      <a:pPr algn="l" fontAlgn="b"/>
                      <a:endParaRPr lang="en-US" sz="14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83.4%</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82.1%</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81.7%</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74.0%</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78.9%</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81.3%</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82.1%</a:t>
                      </a:r>
                    </a:p>
                    <a:p>
                      <a:pPr algn="ctr" fontAlgn="b"/>
                      <a:endParaRPr lang="en-US" sz="1600" b="0" i="0" u="none" strike="noStrike" dirty="0">
                        <a:solidFill>
                          <a:srgbClr val="333333"/>
                        </a:solidFill>
                        <a:effectLst/>
                        <a:latin typeface="+mn-lt"/>
                      </a:endParaRPr>
                    </a:p>
                  </a:txBody>
                  <a:tcPr marL="7620" marR="7620" marT="7620" marB="0" anchor="b"/>
                </a:tc>
                <a:extLst>
                  <a:ext uri="{0D108BD9-81ED-4DB2-BD59-A6C34878D82A}">
                    <a16:rowId xmlns:a16="http://schemas.microsoft.com/office/drawing/2014/main" val="2327035071"/>
                  </a:ext>
                </a:extLst>
              </a:tr>
              <a:tr h="370840">
                <a:tc>
                  <a:txBody>
                    <a:bodyPr/>
                    <a:lstStyle/>
                    <a:p>
                      <a:pPr algn="l" fontAlgn="b"/>
                      <a:endParaRPr lang="en-US" sz="1400" b="0" i="0" u="none" strike="noStrike" dirty="0">
                        <a:solidFill>
                          <a:schemeClr val="tx1"/>
                        </a:solidFill>
                        <a:effectLst/>
                        <a:latin typeface="+mn-lt"/>
                      </a:endParaRPr>
                    </a:p>
                    <a:p>
                      <a:pPr algn="l" fontAlgn="b"/>
                      <a:r>
                        <a:rPr lang="en-US" sz="1400" b="0" i="0" u="none" strike="noStrike" dirty="0">
                          <a:solidFill>
                            <a:schemeClr val="tx1"/>
                          </a:solidFill>
                          <a:effectLst/>
                          <a:latin typeface="+mn-lt"/>
                        </a:rPr>
                        <a:t>Poverty Rate</a:t>
                      </a:r>
                    </a:p>
                    <a:p>
                      <a:pPr algn="l" fontAlgn="b"/>
                      <a:r>
                        <a:rPr lang="en-US" sz="1000" b="0" i="0" kern="1200" dirty="0">
                          <a:solidFill>
                            <a:schemeClr val="dk1"/>
                          </a:solidFill>
                          <a:effectLst/>
                          <a:latin typeface="+mn-lt"/>
                          <a:ea typeface="+mn-ea"/>
                          <a:cs typeface="+mn-cs"/>
                        </a:rPr>
                        <a:t>American Community Survey (2016-2020)</a:t>
                      </a:r>
                      <a:endParaRPr lang="en-US" sz="1000" b="0" i="0" u="none" strike="noStrike" dirty="0">
                        <a:solidFill>
                          <a:schemeClr val="tx1"/>
                        </a:solidFill>
                        <a:effectLst/>
                        <a:latin typeface="+mn-lt"/>
                      </a:endParaRPr>
                    </a:p>
                    <a:p>
                      <a:pPr algn="l" fontAlgn="b"/>
                      <a:endParaRPr lang="en-US" sz="14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14.5%</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9.5%</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9.8%</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15.5%</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endParaRPr lang="en-US" sz="1600" b="0" i="0" u="none" strike="noStrike" dirty="0">
                        <a:solidFill>
                          <a:srgbClr val="333333"/>
                        </a:solidFill>
                        <a:effectLst/>
                        <a:latin typeface="+mn-lt"/>
                      </a:endParaRPr>
                    </a:p>
                    <a:p>
                      <a:pPr algn="ctr" fontAlgn="b"/>
                      <a:r>
                        <a:rPr lang="en-US" sz="1600" b="0" i="0" u="none" strike="noStrike" dirty="0">
                          <a:solidFill>
                            <a:srgbClr val="333333"/>
                          </a:solidFill>
                          <a:effectLst/>
                          <a:latin typeface="+mn-lt"/>
                        </a:rPr>
                        <a:t>13.2%</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13.3%</a:t>
                      </a:r>
                    </a:p>
                    <a:p>
                      <a:pPr algn="ctr" fontAlgn="b"/>
                      <a:endParaRPr lang="en-US" sz="1600" b="0" i="0" u="none" strike="noStrike" dirty="0">
                        <a:solidFill>
                          <a:srgbClr val="333333"/>
                        </a:solidFill>
                        <a:effectLst/>
                        <a:latin typeface="+mn-lt"/>
                      </a:endParaRPr>
                    </a:p>
                  </a:txBody>
                  <a:tcPr marL="7620" marR="7620" marT="7620" marB="0" anchor="b"/>
                </a:tc>
                <a:tc>
                  <a:txBody>
                    <a:bodyPr/>
                    <a:lstStyle/>
                    <a:p>
                      <a:pPr algn="ctr" fontAlgn="b"/>
                      <a:r>
                        <a:rPr lang="en-US" sz="1600" b="0" i="0" u="none" strike="noStrike" dirty="0">
                          <a:solidFill>
                            <a:srgbClr val="333333"/>
                          </a:solidFill>
                          <a:effectLst/>
                          <a:latin typeface="+mn-lt"/>
                        </a:rPr>
                        <a:t>12.8%</a:t>
                      </a:r>
                    </a:p>
                    <a:p>
                      <a:pPr algn="ctr" fontAlgn="b"/>
                      <a:endParaRPr lang="en-US" sz="1600" b="0" i="0" u="none" strike="noStrike" dirty="0">
                        <a:solidFill>
                          <a:srgbClr val="333333"/>
                        </a:solidFill>
                        <a:effectLst/>
                        <a:latin typeface="+mn-lt"/>
                      </a:endParaRPr>
                    </a:p>
                  </a:txBody>
                  <a:tcPr marL="7620" marR="7620" marT="7620" marB="0" anchor="b"/>
                </a:tc>
                <a:extLst>
                  <a:ext uri="{0D108BD9-81ED-4DB2-BD59-A6C34878D82A}">
                    <a16:rowId xmlns:a16="http://schemas.microsoft.com/office/drawing/2014/main" val="1751711154"/>
                  </a:ext>
                </a:extLst>
              </a:tr>
            </a:tbl>
          </a:graphicData>
        </a:graphic>
      </p:graphicFrame>
      <p:sp>
        <p:nvSpPr>
          <p:cNvPr id="5" name="TextBox 4">
            <a:extLst>
              <a:ext uri="{FF2B5EF4-FFF2-40B4-BE49-F238E27FC236}">
                <a16:creationId xmlns:a16="http://schemas.microsoft.com/office/drawing/2014/main" id="{8ED35E42-A636-B1B9-17D0-259A0D7A165A}"/>
              </a:ext>
            </a:extLst>
          </p:cNvPr>
          <p:cNvSpPr txBox="1"/>
          <p:nvPr/>
        </p:nvSpPr>
        <p:spPr>
          <a:xfrm>
            <a:off x="7254240" y="6094214"/>
            <a:ext cx="4795520" cy="523220"/>
          </a:xfrm>
          <a:prstGeom prst="rect">
            <a:avLst/>
          </a:prstGeom>
          <a:noFill/>
        </p:spPr>
        <p:txBody>
          <a:bodyPr wrap="square">
            <a:spAutoFit/>
          </a:bodyPr>
          <a:lstStyle/>
          <a:p>
            <a:r>
              <a:rPr lang="en-US" sz="1400" dirty="0">
                <a:hlinkClick r:id="rId2"/>
              </a:rPr>
              <a:t>Recovery Ecosystem Index Map (norc.org)</a:t>
            </a:r>
            <a:endParaRPr lang="en-US" sz="1400" dirty="0"/>
          </a:p>
          <a:p>
            <a:r>
              <a:rPr lang="en-US" sz="1400" dirty="0">
                <a:hlinkClick r:id="rId2"/>
              </a:rPr>
              <a:t>https://rei.norc.org/</a:t>
            </a:r>
            <a:r>
              <a:rPr lang="en-US" sz="1400" dirty="0"/>
              <a:t> </a:t>
            </a:r>
          </a:p>
        </p:txBody>
      </p:sp>
    </p:spTree>
    <p:extLst>
      <p:ext uri="{BB962C8B-B14F-4D97-AF65-F5344CB8AC3E}">
        <p14:creationId xmlns:p14="http://schemas.microsoft.com/office/powerpoint/2010/main" val="218681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F86A-D088-DDD4-A628-0721E9E97B51}"/>
              </a:ext>
            </a:extLst>
          </p:cNvPr>
          <p:cNvSpPr txBox="1">
            <a:spLocks/>
          </p:cNvSpPr>
          <p:nvPr/>
        </p:nvSpPr>
        <p:spPr>
          <a:xfrm>
            <a:off x="677334" y="609600"/>
            <a:ext cx="8596668"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Infrastructure &amp; Social</a:t>
            </a:r>
            <a:endParaRPr lang="en-US" dirty="0"/>
          </a:p>
        </p:txBody>
      </p:sp>
      <p:graphicFrame>
        <p:nvGraphicFramePr>
          <p:cNvPr id="3" name="Table 2">
            <a:extLst>
              <a:ext uri="{FF2B5EF4-FFF2-40B4-BE49-F238E27FC236}">
                <a16:creationId xmlns:a16="http://schemas.microsoft.com/office/drawing/2014/main" id="{E362621F-4202-E8FD-19D4-2CB91C82EC00}"/>
              </a:ext>
            </a:extLst>
          </p:cNvPr>
          <p:cNvGraphicFramePr>
            <a:graphicFrameLocks noGrp="1"/>
          </p:cNvGraphicFramePr>
          <p:nvPr>
            <p:extLst>
              <p:ext uri="{D42A27DB-BD31-4B8C-83A1-F6EECF244321}">
                <p14:modId xmlns:p14="http://schemas.microsoft.com/office/powerpoint/2010/main" val="2809502388"/>
              </p:ext>
            </p:extLst>
          </p:nvPr>
        </p:nvGraphicFramePr>
        <p:xfrm>
          <a:off x="677334" y="2241253"/>
          <a:ext cx="10581584" cy="2961640"/>
        </p:xfrm>
        <a:graphic>
          <a:graphicData uri="http://schemas.openxmlformats.org/drawingml/2006/table">
            <a:tbl>
              <a:tblPr firstRow="1" bandRow="1">
                <a:tableStyleId>{5C22544A-7EE6-4342-B048-85BDC9FD1C3A}</a:tableStyleId>
              </a:tblPr>
              <a:tblGrid>
                <a:gridCol w="2482853">
                  <a:extLst>
                    <a:ext uri="{9D8B030D-6E8A-4147-A177-3AD203B41FA5}">
                      <a16:colId xmlns:a16="http://schemas.microsoft.com/office/drawing/2014/main" val="3362500944"/>
                    </a:ext>
                  </a:extLst>
                </a:gridCol>
                <a:gridCol w="1133475">
                  <a:extLst>
                    <a:ext uri="{9D8B030D-6E8A-4147-A177-3AD203B41FA5}">
                      <a16:colId xmlns:a16="http://schemas.microsoft.com/office/drawing/2014/main" val="3625320836"/>
                    </a:ext>
                  </a:extLst>
                </a:gridCol>
                <a:gridCol w="1114425">
                  <a:extLst>
                    <a:ext uri="{9D8B030D-6E8A-4147-A177-3AD203B41FA5}">
                      <a16:colId xmlns:a16="http://schemas.microsoft.com/office/drawing/2014/main" val="188083879"/>
                    </a:ext>
                  </a:extLst>
                </a:gridCol>
                <a:gridCol w="1104900">
                  <a:extLst>
                    <a:ext uri="{9D8B030D-6E8A-4147-A177-3AD203B41FA5}">
                      <a16:colId xmlns:a16="http://schemas.microsoft.com/office/drawing/2014/main" val="1547151836"/>
                    </a:ext>
                  </a:extLst>
                </a:gridCol>
                <a:gridCol w="1104900">
                  <a:extLst>
                    <a:ext uri="{9D8B030D-6E8A-4147-A177-3AD203B41FA5}">
                      <a16:colId xmlns:a16="http://schemas.microsoft.com/office/drawing/2014/main" val="2050846842"/>
                    </a:ext>
                  </a:extLst>
                </a:gridCol>
                <a:gridCol w="1257300">
                  <a:extLst>
                    <a:ext uri="{9D8B030D-6E8A-4147-A177-3AD203B41FA5}">
                      <a16:colId xmlns:a16="http://schemas.microsoft.com/office/drawing/2014/main" val="2313372452"/>
                    </a:ext>
                  </a:extLst>
                </a:gridCol>
                <a:gridCol w="1295400">
                  <a:extLst>
                    <a:ext uri="{9D8B030D-6E8A-4147-A177-3AD203B41FA5}">
                      <a16:colId xmlns:a16="http://schemas.microsoft.com/office/drawing/2014/main" val="1780496475"/>
                    </a:ext>
                  </a:extLst>
                </a:gridCol>
                <a:gridCol w="1088331">
                  <a:extLst>
                    <a:ext uri="{9D8B030D-6E8A-4147-A177-3AD203B41FA5}">
                      <a16:colId xmlns:a16="http://schemas.microsoft.com/office/drawing/2014/main" val="525712601"/>
                    </a:ext>
                  </a:extLst>
                </a:gridCol>
              </a:tblGrid>
              <a:tr h="370840">
                <a:tc>
                  <a:txBody>
                    <a:bodyPr/>
                    <a:lstStyle/>
                    <a:p>
                      <a:endParaRPr lang="en-US" dirty="0"/>
                    </a:p>
                  </a:txBody>
                  <a:tcPr/>
                </a:tc>
                <a:tc>
                  <a:txBody>
                    <a:bodyPr/>
                    <a:lstStyle/>
                    <a:p>
                      <a:pPr algn="ctr" fontAlgn="b"/>
                      <a:r>
                        <a:rPr lang="en-US" sz="1600" b="0" i="0" u="none" strike="noStrike" dirty="0">
                          <a:solidFill>
                            <a:schemeClr val="bg1"/>
                          </a:solidFill>
                          <a:effectLst/>
                          <a:latin typeface="+mn-lt"/>
                        </a:rPr>
                        <a:t>Duval</a:t>
                      </a:r>
                    </a:p>
                  </a:txBody>
                  <a:tcPr marL="7620" marR="7620" marT="7620" marB="0" anchor="b"/>
                </a:tc>
                <a:tc>
                  <a:txBody>
                    <a:bodyPr/>
                    <a:lstStyle/>
                    <a:p>
                      <a:pPr algn="ctr" fontAlgn="b"/>
                      <a:r>
                        <a:rPr lang="en-US" sz="1600" b="0" i="0" u="none" strike="noStrike" dirty="0">
                          <a:solidFill>
                            <a:schemeClr val="bg1"/>
                          </a:solidFill>
                          <a:effectLst/>
                          <a:latin typeface="+mn-lt"/>
                        </a:rPr>
                        <a:t>Clay</a:t>
                      </a:r>
                    </a:p>
                  </a:txBody>
                  <a:tcPr marL="7620" marR="7620" marT="7620" marB="0" anchor="b"/>
                </a:tc>
                <a:tc>
                  <a:txBody>
                    <a:bodyPr/>
                    <a:lstStyle/>
                    <a:p>
                      <a:pPr algn="ctr" fontAlgn="b"/>
                      <a:r>
                        <a:rPr lang="en-US" sz="1600" b="0" i="0" u="none" strike="noStrike" dirty="0">
                          <a:solidFill>
                            <a:schemeClr val="bg1"/>
                          </a:solidFill>
                          <a:effectLst/>
                          <a:latin typeface="+mn-lt"/>
                        </a:rPr>
                        <a:t>Nassau</a:t>
                      </a:r>
                    </a:p>
                  </a:txBody>
                  <a:tcPr marL="7620" marR="7620" marT="7620" marB="0" anchor="b"/>
                </a:tc>
                <a:tc>
                  <a:txBody>
                    <a:bodyPr/>
                    <a:lstStyle/>
                    <a:p>
                      <a:pPr algn="ctr" fontAlgn="b"/>
                      <a:r>
                        <a:rPr lang="en-US" sz="1600" b="0" i="0" u="none" strike="noStrike" dirty="0">
                          <a:solidFill>
                            <a:schemeClr val="bg1"/>
                          </a:solidFill>
                          <a:effectLst/>
                          <a:latin typeface="+mn-lt"/>
                        </a:rPr>
                        <a:t>Marion</a:t>
                      </a:r>
                    </a:p>
                  </a:txBody>
                  <a:tcPr marL="7620" marR="7620" marT="7620" marB="0" anchor="b"/>
                </a:tc>
                <a:tc>
                  <a:txBody>
                    <a:bodyPr/>
                    <a:lstStyle/>
                    <a:p>
                      <a:pPr algn="ctr" fontAlgn="b"/>
                      <a:r>
                        <a:rPr lang="en-US" sz="1600" b="0" i="0" u="none" strike="noStrike" dirty="0">
                          <a:solidFill>
                            <a:schemeClr val="bg1"/>
                          </a:solidFill>
                          <a:effectLst/>
                          <a:latin typeface="+mn-lt"/>
                        </a:rPr>
                        <a:t>Volusia</a:t>
                      </a:r>
                    </a:p>
                  </a:txBody>
                  <a:tcPr marL="7620" marR="7620" marT="7620" marB="0" anchor="b"/>
                </a:tc>
                <a:tc>
                  <a:txBody>
                    <a:bodyPr/>
                    <a:lstStyle/>
                    <a:p>
                      <a:pPr algn="ctr" fontAlgn="b"/>
                      <a:r>
                        <a:rPr lang="en-US" sz="1600" b="0" i="0" u="none" strike="noStrike" dirty="0">
                          <a:solidFill>
                            <a:schemeClr val="bg1"/>
                          </a:solidFill>
                          <a:effectLst/>
                          <a:latin typeface="+mn-lt"/>
                        </a:rPr>
                        <a:t>Florida</a:t>
                      </a:r>
                    </a:p>
                  </a:txBody>
                  <a:tcPr marL="7620" marR="7620" marT="7620" marB="0" anchor="b"/>
                </a:tc>
                <a:tc>
                  <a:txBody>
                    <a:bodyPr/>
                    <a:lstStyle/>
                    <a:p>
                      <a:pPr algn="ctr" fontAlgn="b"/>
                      <a:r>
                        <a:rPr lang="en-US" sz="1600" b="0" i="0" u="none" strike="noStrike" dirty="0">
                          <a:solidFill>
                            <a:schemeClr val="bg1"/>
                          </a:solidFill>
                          <a:effectLst/>
                          <a:latin typeface="+mn-lt"/>
                        </a:rPr>
                        <a:t>US</a:t>
                      </a:r>
                    </a:p>
                  </a:txBody>
                  <a:tcPr marL="7620" marR="7620" marT="7620" marB="0" anchor="b"/>
                </a:tc>
                <a:extLst>
                  <a:ext uri="{0D108BD9-81ED-4DB2-BD59-A6C34878D82A}">
                    <a16:rowId xmlns:a16="http://schemas.microsoft.com/office/drawing/2014/main" val="1829279023"/>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One or More Vehicles </a:t>
                      </a:r>
                      <a:r>
                        <a:rPr lang="en-US" sz="1000" b="0" i="0" kern="1200" dirty="0">
                          <a:solidFill>
                            <a:schemeClr val="dk1"/>
                          </a:solidFill>
                          <a:effectLst/>
                          <a:latin typeface="+mn-lt"/>
                          <a:ea typeface="+mn-ea"/>
                          <a:cs typeface="+mn-cs"/>
                        </a:rPr>
                        <a:t>American</a:t>
                      </a:r>
                      <a:r>
                        <a:rPr lang="en-US" sz="1600" b="0" i="0" kern="1200" dirty="0">
                          <a:solidFill>
                            <a:schemeClr val="dk1"/>
                          </a:solidFill>
                          <a:effectLst/>
                          <a:latin typeface="+mn-lt"/>
                          <a:ea typeface="+mn-ea"/>
                          <a:cs typeface="+mn-cs"/>
                        </a:rPr>
                        <a:t> </a:t>
                      </a:r>
                      <a:r>
                        <a:rPr lang="en-US" sz="1000" b="0" i="0" kern="1200" dirty="0">
                          <a:solidFill>
                            <a:schemeClr val="dk1"/>
                          </a:solidFill>
                          <a:effectLst/>
                          <a:latin typeface="+mn-lt"/>
                          <a:ea typeface="+mn-ea"/>
                          <a:cs typeface="+mn-cs"/>
                        </a:rPr>
                        <a:t>Community Survey (2016-2020)</a:t>
                      </a:r>
                      <a:endParaRPr lang="en-US" sz="1000" b="0" i="0" u="none" strike="noStrike" dirty="0">
                        <a:solidFill>
                          <a:schemeClr val="tx1"/>
                        </a:solidFill>
                        <a:effectLst/>
                        <a:latin typeface="+mn-lt"/>
                      </a:endParaRPr>
                    </a:p>
                    <a:p>
                      <a:pPr algn="l"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92.4%</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96.5%</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endParaRPr lang="en-US" sz="1600" b="0" i="0" u="none" strike="noStrike" dirty="0">
                        <a:solidFill>
                          <a:schemeClr val="tx1"/>
                        </a:solidFill>
                        <a:effectLst/>
                        <a:latin typeface="+mn-lt"/>
                      </a:endParaRPr>
                    </a:p>
                    <a:p>
                      <a:pPr algn="ctr" fontAlgn="b"/>
                      <a:r>
                        <a:rPr lang="en-US" sz="1600" b="0" i="0" u="none" strike="noStrike" dirty="0">
                          <a:solidFill>
                            <a:schemeClr val="tx1"/>
                          </a:solidFill>
                          <a:effectLst/>
                          <a:latin typeface="+mn-lt"/>
                        </a:rPr>
                        <a:t>97.2%</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95.2%</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94.3%</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93.9%</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91.5%</a:t>
                      </a:r>
                    </a:p>
                    <a:p>
                      <a:pPr algn="ctr" fontAlgn="b"/>
                      <a:endParaRPr lang="en-US" sz="16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3809970688"/>
                  </a:ext>
                </a:extLst>
              </a:tr>
              <a:tr h="370840">
                <a:tc>
                  <a:txBody>
                    <a:bodyPr/>
                    <a:lstStyle/>
                    <a:p>
                      <a:pPr algn="l" fontAlgn="b"/>
                      <a:r>
                        <a:rPr lang="en-US" sz="1600" b="0" i="0" u="none" strike="noStrike" dirty="0">
                          <a:solidFill>
                            <a:schemeClr val="tx1"/>
                          </a:solidFill>
                          <a:effectLst/>
                          <a:latin typeface="+mn-lt"/>
                        </a:rPr>
                        <a:t>Broadband Access</a:t>
                      </a:r>
                    </a:p>
                    <a:p>
                      <a:pPr algn="l" fontAlgn="b"/>
                      <a:endParaRPr lang="en-US" sz="1000" b="0" i="0" kern="1200" dirty="0">
                        <a:solidFill>
                          <a:schemeClr val="dk1"/>
                        </a:solidFill>
                        <a:effectLst/>
                        <a:latin typeface="+mn-lt"/>
                        <a:ea typeface="+mn-ea"/>
                        <a:cs typeface="+mn-cs"/>
                      </a:endParaRPr>
                    </a:p>
                    <a:p>
                      <a:pPr algn="l" fontAlgn="b"/>
                      <a:r>
                        <a:rPr lang="en-US" sz="1000" b="0" i="0" kern="1200" dirty="0">
                          <a:solidFill>
                            <a:schemeClr val="dk1"/>
                          </a:solidFill>
                          <a:effectLst/>
                          <a:latin typeface="+mn-lt"/>
                          <a:ea typeface="+mn-ea"/>
                          <a:cs typeface="+mn-cs"/>
                        </a:rPr>
                        <a:t>American Community Survey (2016-2020)</a:t>
                      </a:r>
                      <a:endParaRPr lang="en-US" sz="10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86.1%</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92.2%</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90.4%</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83.9%</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82.6%</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85.4%</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85.2%</a:t>
                      </a:r>
                    </a:p>
                    <a:p>
                      <a:pPr algn="ctr" fontAlgn="b"/>
                      <a:endParaRPr lang="en-US" sz="16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3706240553"/>
                  </a:ext>
                </a:extLst>
              </a:tr>
              <a:tr h="370840">
                <a:tc>
                  <a:txBody>
                    <a:bodyPr/>
                    <a:lstStyle/>
                    <a:p>
                      <a:pPr algn="l" fontAlgn="b"/>
                      <a:r>
                        <a:rPr lang="en-US" sz="1600" b="0" i="0" u="none" strike="noStrike" dirty="0">
                          <a:solidFill>
                            <a:schemeClr val="tx1"/>
                          </a:solidFill>
                          <a:effectLst/>
                          <a:latin typeface="+mn-lt"/>
                        </a:rPr>
                        <a:t>Social Associations per 10k</a:t>
                      </a:r>
                    </a:p>
                    <a:p>
                      <a:pPr algn="l" fontAlgn="b"/>
                      <a:r>
                        <a:rPr lang="en-US" sz="1000" b="0" i="0" u="none" strike="noStrike" dirty="0">
                          <a:solidFill>
                            <a:schemeClr val="tx1"/>
                          </a:solidFill>
                          <a:effectLst/>
                          <a:latin typeface="+mn-lt"/>
                        </a:rPr>
                        <a:t>County Business Patterns</a:t>
                      </a:r>
                    </a:p>
                  </a:txBody>
                  <a:tcPr marL="7620" marR="7620" marT="7620" marB="0" anchor="b"/>
                </a:tc>
                <a:tc>
                  <a:txBody>
                    <a:bodyPr/>
                    <a:lstStyle/>
                    <a:p>
                      <a:pPr algn="ctr" fontAlgn="b"/>
                      <a:r>
                        <a:rPr lang="en-US" sz="1600" b="0" i="0" u="none" strike="noStrike" dirty="0">
                          <a:solidFill>
                            <a:schemeClr val="tx1"/>
                          </a:solidFill>
                          <a:effectLst/>
                          <a:latin typeface="+mn-lt"/>
                        </a:rPr>
                        <a:t>8.6</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7</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9.7</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6.9</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7.5</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6.7</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8.7</a:t>
                      </a:r>
                    </a:p>
                    <a:p>
                      <a:pPr algn="ctr" fontAlgn="b"/>
                      <a:endParaRPr lang="en-US" sz="16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3592060514"/>
                  </a:ext>
                </a:extLst>
              </a:tr>
              <a:tr h="370840">
                <a:tc>
                  <a:txBody>
                    <a:bodyPr/>
                    <a:lstStyle/>
                    <a:p>
                      <a:pPr algn="l" fontAlgn="b"/>
                      <a:r>
                        <a:rPr lang="en-US" sz="1600" b="0" i="0" u="none" strike="noStrike" dirty="0">
                          <a:solidFill>
                            <a:schemeClr val="tx1"/>
                          </a:solidFill>
                          <a:effectLst/>
                          <a:latin typeface="+mn-lt"/>
                        </a:rPr>
                        <a:t>Severe Housing Cost Burden</a:t>
                      </a:r>
                    </a:p>
                    <a:p>
                      <a:pPr algn="l" fontAlgn="b"/>
                      <a:r>
                        <a:rPr lang="en-US" sz="1000" b="0" i="0" u="none" strike="noStrike" dirty="0">
                          <a:solidFill>
                            <a:schemeClr val="tx1"/>
                          </a:solidFill>
                          <a:effectLst/>
                          <a:latin typeface="+mn-lt"/>
                        </a:rPr>
                        <a:t>County Health Rankings</a:t>
                      </a:r>
                    </a:p>
                  </a:txBody>
                  <a:tcPr marL="7620" marR="7620" marT="7620" marB="0" anchor="b"/>
                </a:tc>
                <a:tc>
                  <a:txBody>
                    <a:bodyPr/>
                    <a:lstStyle/>
                    <a:p>
                      <a:pPr algn="ctr" fontAlgn="b"/>
                      <a:r>
                        <a:rPr lang="en-US" sz="1600" b="0" i="0" u="none" strike="noStrike" dirty="0">
                          <a:solidFill>
                            <a:schemeClr val="tx1"/>
                          </a:solidFill>
                          <a:effectLst/>
                          <a:latin typeface="+mn-lt"/>
                        </a:rPr>
                        <a:t>15%</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10.2%</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10.6%</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12.8%</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15.5%</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16.9%</a:t>
                      </a:r>
                    </a:p>
                    <a:p>
                      <a:pPr algn="ctr" fontAlgn="b"/>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13.0%</a:t>
                      </a:r>
                    </a:p>
                    <a:p>
                      <a:pPr algn="ctr" fontAlgn="b"/>
                      <a:endParaRPr lang="en-US" sz="1600" b="0" i="0" u="none" strike="noStrike" dirty="0">
                        <a:solidFill>
                          <a:schemeClr val="tx1"/>
                        </a:solidFill>
                        <a:effectLst/>
                        <a:latin typeface="+mn-lt"/>
                      </a:endParaRPr>
                    </a:p>
                  </a:txBody>
                  <a:tcPr marL="7620" marR="7620" marT="7620" marB="0" anchor="b"/>
                </a:tc>
                <a:extLst>
                  <a:ext uri="{0D108BD9-81ED-4DB2-BD59-A6C34878D82A}">
                    <a16:rowId xmlns:a16="http://schemas.microsoft.com/office/drawing/2014/main" val="4030476978"/>
                  </a:ext>
                </a:extLst>
              </a:tr>
            </a:tbl>
          </a:graphicData>
        </a:graphic>
      </p:graphicFrame>
      <p:sp>
        <p:nvSpPr>
          <p:cNvPr id="4" name="TextBox 3">
            <a:extLst>
              <a:ext uri="{FF2B5EF4-FFF2-40B4-BE49-F238E27FC236}">
                <a16:creationId xmlns:a16="http://schemas.microsoft.com/office/drawing/2014/main" id="{EEBE9494-70C0-E79F-4F31-E75DC01D4D38}"/>
              </a:ext>
            </a:extLst>
          </p:cNvPr>
          <p:cNvSpPr txBox="1"/>
          <p:nvPr/>
        </p:nvSpPr>
        <p:spPr>
          <a:xfrm>
            <a:off x="7254240" y="6094214"/>
            <a:ext cx="4795520" cy="523220"/>
          </a:xfrm>
          <a:prstGeom prst="rect">
            <a:avLst/>
          </a:prstGeom>
          <a:noFill/>
        </p:spPr>
        <p:txBody>
          <a:bodyPr wrap="square">
            <a:spAutoFit/>
          </a:bodyPr>
          <a:lstStyle/>
          <a:p>
            <a:r>
              <a:rPr lang="en-US" sz="1400" dirty="0">
                <a:hlinkClick r:id="rId2"/>
              </a:rPr>
              <a:t>Recovery Ecosystem Index Map (norc.org)</a:t>
            </a:r>
            <a:endParaRPr lang="en-US" sz="1400" dirty="0"/>
          </a:p>
          <a:p>
            <a:r>
              <a:rPr lang="en-US" sz="1400" dirty="0">
                <a:hlinkClick r:id="rId2"/>
              </a:rPr>
              <a:t>https://rei.norc.org/</a:t>
            </a:r>
            <a:r>
              <a:rPr lang="en-US" sz="1400" dirty="0"/>
              <a:t> </a:t>
            </a:r>
          </a:p>
        </p:txBody>
      </p:sp>
    </p:spTree>
    <p:extLst>
      <p:ext uri="{BB962C8B-B14F-4D97-AF65-F5344CB8AC3E}">
        <p14:creationId xmlns:p14="http://schemas.microsoft.com/office/powerpoint/2010/main" val="169982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dirty="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D7E76-15AB-259F-F2D5-24AAFCAB0A67}"/>
              </a:ext>
            </a:extLst>
          </p:cNvPr>
          <p:cNvSpPr txBox="1">
            <a:spLocks/>
          </p:cNvSpPr>
          <p:nvPr/>
        </p:nvSpPr>
        <p:spPr>
          <a:xfrm>
            <a:off x="677334" y="609600"/>
            <a:ext cx="8596668"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Continuum of SUD Support</a:t>
            </a:r>
            <a:br>
              <a:rPr lang="en-US" sz="3600"/>
            </a:br>
            <a:endParaRPr lang="en-US" dirty="0"/>
          </a:p>
        </p:txBody>
      </p:sp>
      <p:graphicFrame>
        <p:nvGraphicFramePr>
          <p:cNvPr id="3" name="Table 2">
            <a:extLst>
              <a:ext uri="{FF2B5EF4-FFF2-40B4-BE49-F238E27FC236}">
                <a16:creationId xmlns:a16="http://schemas.microsoft.com/office/drawing/2014/main" id="{D2FC8283-C6EA-C772-BAB5-ED0BCB130B10}"/>
              </a:ext>
            </a:extLst>
          </p:cNvPr>
          <p:cNvGraphicFramePr>
            <a:graphicFrameLocks noGrp="1"/>
          </p:cNvGraphicFramePr>
          <p:nvPr>
            <p:extLst>
              <p:ext uri="{D42A27DB-BD31-4B8C-83A1-F6EECF244321}">
                <p14:modId xmlns:p14="http://schemas.microsoft.com/office/powerpoint/2010/main" val="1669071913"/>
              </p:ext>
            </p:extLst>
          </p:nvPr>
        </p:nvGraphicFramePr>
        <p:xfrm>
          <a:off x="677334" y="2379819"/>
          <a:ext cx="10591803" cy="3027680"/>
        </p:xfrm>
        <a:graphic>
          <a:graphicData uri="http://schemas.openxmlformats.org/drawingml/2006/table">
            <a:tbl>
              <a:tblPr firstRow="1" bandRow="1">
                <a:tableStyleId>{5C22544A-7EE6-4342-B048-85BDC9FD1C3A}</a:tableStyleId>
              </a:tblPr>
              <a:tblGrid>
                <a:gridCol w="2455678">
                  <a:extLst>
                    <a:ext uri="{9D8B030D-6E8A-4147-A177-3AD203B41FA5}">
                      <a16:colId xmlns:a16="http://schemas.microsoft.com/office/drawing/2014/main" val="2817157222"/>
                    </a:ext>
                  </a:extLst>
                </a:gridCol>
                <a:gridCol w="1113151">
                  <a:extLst>
                    <a:ext uri="{9D8B030D-6E8A-4147-A177-3AD203B41FA5}">
                      <a16:colId xmlns:a16="http://schemas.microsoft.com/office/drawing/2014/main" val="1597207590"/>
                    </a:ext>
                  </a:extLst>
                </a:gridCol>
                <a:gridCol w="1356020">
                  <a:extLst>
                    <a:ext uri="{9D8B030D-6E8A-4147-A177-3AD203B41FA5}">
                      <a16:colId xmlns:a16="http://schemas.microsoft.com/office/drawing/2014/main" val="930618244"/>
                    </a:ext>
                  </a:extLst>
                </a:gridCol>
                <a:gridCol w="1133390">
                  <a:extLst>
                    <a:ext uri="{9D8B030D-6E8A-4147-A177-3AD203B41FA5}">
                      <a16:colId xmlns:a16="http://schemas.microsoft.com/office/drawing/2014/main" val="203473163"/>
                    </a:ext>
                  </a:extLst>
                </a:gridCol>
                <a:gridCol w="1194107">
                  <a:extLst>
                    <a:ext uri="{9D8B030D-6E8A-4147-A177-3AD203B41FA5}">
                      <a16:colId xmlns:a16="http://schemas.microsoft.com/office/drawing/2014/main" val="898749128"/>
                    </a:ext>
                  </a:extLst>
                </a:gridCol>
                <a:gridCol w="1214346">
                  <a:extLst>
                    <a:ext uri="{9D8B030D-6E8A-4147-A177-3AD203B41FA5}">
                      <a16:colId xmlns:a16="http://schemas.microsoft.com/office/drawing/2014/main" val="3272372410"/>
                    </a:ext>
                  </a:extLst>
                </a:gridCol>
                <a:gridCol w="1042314">
                  <a:extLst>
                    <a:ext uri="{9D8B030D-6E8A-4147-A177-3AD203B41FA5}">
                      <a16:colId xmlns:a16="http://schemas.microsoft.com/office/drawing/2014/main" val="2578538734"/>
                    </a:ext>
                  </a:extLst>
                </a:gridCol>
                <a:gridCol w="1082797">
                  <a:extLst>
                    <a:ext uri="{9D8B030D-6E8A-4147-A177-3AD203B41FA5}">
                      <a16:colId xmlns:a16="http://schemas.microsoft.com/office/drawing/2014/main" val="543432879"/>
                    </a:ext>
                  </a:extLst>
                </a:gridCol>
              </a:tblGrid>
              <a:tr h="370840">
                <a:tc>
                  <a:txBody>
                    <a:bodyPr/>
                    <a:lstStyle/>
                    <a:p>
                      <a:endParaRPr lang="en-US" dirty="0"/>
                    </a:p>
                  </a:txBody>
                  <a:tcPr/>
                </a:tc>
                <a:tc>
                  <a:txBody>
                    <a:bodyPr/>
                    <a:lstStyle/>
                    <a:p>
                      <a:pPr algn="ctr" fontAlgn="b"/>
                      <a:r>
                        <a:rPr lang="en-US" sz="1600" b="0" i="0" u="none" strike="noStrike" dirty="0">
                          <a:solidFill>
                            <a:schemeClr val="bg1"/>
                          </a:solidFill>
                          <a:effectLst/>
                          <a:latin typeface="+mn-lt"/>
                        </a:rPr>
                        <a:t>Duval</a:t>
                      </a:r>
                    </a:p>
                  </a:txBody>
                  <a:tcPr marL="7620" marR="7620" marT="7620" marB="0" anchor="b"/>
                </a:tc>
                <a:tc>
                  <a:txBody>
                    <a:bodyPr/>
                    <a:lstStyle/>
                    <a:p>
                      <a:pPr algn="ctr" fontAlgn="b"/>
                      <a:r>
                        <a:rPr lang="en-US" sz="1600" b="0" i="0" u="none" strike="noStrike" dirty="0">
                          <a:solidFill>
                            <a:schemeClr val="bg1"/>
                          </a:solidFill>
                          <a:effectLst/>
                          <a:latin typeface="+mn-lt"/>
                        </a:rPr>
                        <a:t>Clay</a:t>
                      </a:r>
                    </a:p>
                  </a:txBody>
                  <a:tcPr marL="7620" marR="7620" marT="7620" marB="0" anchor="b"/>
                </a:tc>
                <a:tc>
                  <a:txBody>
                    <a:bodyPr/>
                    <a:lstStyle/>
                    <a:p>
                      <a:pPr algn="ctr" fontAlgn="b"/>
                      <a:r>
                        <a:rPr lang="en-US" sz="1600" b="0" i="0" u="none" strike="noStrike" dirty="0">
                          <a:solidFill>
                            <a:schemeClr val="bg1"/>
                          </a:solidFill>
                          <a:effectLst/>
                          <a:latin typeface="+mn-lt"/>
                        </a:rPr>
                        <a:t>Nassau</a:t>
                      </a:r>
                    </a:p>
                  </a:txBody>
                  <a:tcPr marL="7620" marR="7620" marT="7620" marB="0" anchor="b"/>
                </a:tc>
                <a:tc>
                  <a:txBody>
                    <a:bodyPr/>
                    <a:lstStyle/>
                    <a:p>
                      <a:pPr algn="ctr" fontAlgn="b"/>
                      <a:r>
                        <a:rPr lang="en-US" sz="1600" b="0" i="0" u="none" strike="noStrike" dirty="0">
                          <a:solidFill>
                            <a:schemeClr val="bg1"/>
                          </a:solidFill>
                          <a:effectLst/>
                          <a:latin typeface="+mn-lt"/>
                        </a:rPr>
                        <a:t>Marion</a:t>
                      </a:r>
                    </a:p>
                  </a:txBody>
                  <a:tcPr marL="7620" marR="7620" marT="7620" marB="0" anchor="b"/>
                </a:tc>
                <a:tc>
                  <a:txBody>
                    <a:bodyPr/>
                    <a:lstStyle/>
                    <a:p>
                      <a:pPr algn="ctr" fontAlgn="b"/>
                      <a:r>
                        <a:rPr lang="en-US" sz="1600" b="0" i="0" u="none" strike="noStrike" dirty="0">
                          <a:solidFill>
                            <a:schemeClr val="bg1"/>
                          </a:solidFill>
                          <a:effectLst/>
                          <a:latin typeface="+mn-lt"/>
                        </a:rPr>
                        <a:t>Volusia</a:t>
                      </a:r>
                    </a:p>
                  </a:txBody>
                  <a:tcPr marL="7620" marR="7620" marT="7620" marB="0" anchor="b"/>
                </a:tc>
                <a:tc>
                  <a:txBody>
                    <a:bodyPr/>
                    <a:lstStyle/>
                    <a:p>
                      <a:pPr algn="ctr" fontAlgn="b"/>
                      <a:r>
                        <a:rPr lang="en-US" sz="1600" b="0" i="0" u="none" strike="noStrike" dirty="0">
                          <a:solidFill>
                            <a:schemeClr val="bg1"/>
                          </a:solidFill>
                          <a:effectLst/>
                          <a:latin typeface="+mn-lt"/>
                        </a:rPr>
                        <a:t>Florida</a:t>
                      </a:r>
                    </a:p>
                  </a:txBody>
                  <a:tcPr marL="7620" marR="7620" marT="7620" marB="0" anchor="b"/>
                </a:tc>
                <a:tc>
                  <a:txBody>
                    <a:bodyPr/>
                    <a:lstStyle/>
                    <a:p>
                      <a:pPr algn="ctr" fontAlgn="b"/>
                      <a:r>
                        <a:rPr lang="en-US" sz="1600" b="0" i="0" u="none" strike="noStrike" dirty="0">
                          <a:solidFill>
                            <a:schemeClr val="bg1"/>
                          </a:solidFill>
                          <a:effectLst/>
                          <a:latin typeface="+mn-lt"/>
                        </a:rPr>
                        <a:t>US</a:t>
                      </a:r>
                    </a:p>
                  </a:txBody>
                  <a:tcPr marL="7620" marR="7620" marT="7620" marB="0" anchor="b"/>
                </a:tc>
                <a:extLst>
                  <a:ext uri="{0D108BD9-81ED-4DB2-BD59-A6C34878D82A}">
                    <a16:rowId xmlns:a16="http://schemas.microsoft.com/office/drawing/2014/main" val="4045788556"/>
                  </a:ext>
                </a:extLst>
              </a:tr>
              <a:tr h="370840">
                <a:tc>
                  <a:txBody>
                    <a:bodyPr/>
                    <a:lstStyle/>
                    <a:p>
                      <a:pPr algn="l" fontAlgn="b"/>
                      <a:r>
                        <a:rPr lang="en-US" sz="1600" b="0" i="0" u="none" strike="noStrike" dirty="0">
                          <a:solidFill>
                            <a:schemeClr val="tx1"/>
                          </a:solidFill>
                          <a:effectLst/>
                          <a:latin typeface="+mn-lt"/>
                        </a:rPr>
                        <a:t>Recovery Residences per 100k</a:t>
                      </a:r>
                    </a:p>
                    <a:p>
                      <a:pPr algn="l" fontAlgn="b"/>
                      <a:r>
                        <a:rPr lang="en-US" sz="1000" b="0" i="0" u="none" strike="noStrike" dirty="0">
                          <a:solidFill>
                            <a:schemeClr val="tx1"/>
                          </a:solidFill>
                          <a:effectLst/>
                          <a:latin typeface="+mn-lt"/>
                        </a:rPr>
                        <a:t>SAMHSA N-SSATS</a:t>
                      </a:r>
                    </a:p>
                  </a:txBody>
                  <a:tcPr marL="7620" marR="7620" marT="7620" marB="0" anchor="b"/>
                </a:tc>
                <a:tc>
                  <a:txBody>
                    <a:bodyPr/>
                    <a:lstStyle/>
                    <a:p>
                      <a:pPr algn="ctr" fontAlgn="b"/>
                      <a:r>
                        <a:rPr lang="en-US" sz="1600" b="0" i="0" u="none" strike="noStrike" dirty="0">
                          <a:solidFill>
                            <a:schemeClr val="tx1"/>
                          </a:solidFill>
                          <a:effectLst/>
                          <a:latin typeface="+mn-lt"/>
                        </a:rPr>
                        <a:t>.4</a:t>
                      </a:r>
                    </a:p>
                  </a:txBody>
                  <a:tcPr marL="7620" marR="7620" marT="7620" marB="0" anchor="b"/>
                </a:tc>
                <a:tc>
                  <a:txBody>
                    <a:bodyPr/>
                    <a:lstStyle/>
                    <a:p>
                      <a:pPr algn="ctr" fontAlgn="b"/>
                      <a:r>
                        <a:rPr lang="en-US" sz="1600" b="0" i="0" u="none" strike="noStrike" dirty="0">
                          <a:solidFill>
                            <a:schemeClr val="tx1"/>
                          </a:solidFill>
                          <a:effectLst/>
                          <a:latin typeface="+mn-lt"/>
                        </a:rPr>
                        <a:t>0</a:t>
                      </a:r>
                    </a:p>
                  </a:txBody>
                  <a:tcPr marL="7620" marR="7620" marT="7620" marB="0" anchor="b"/>
                </a:tc>
                <a:tc>
                  <a:txBody>
                    <a:bodyPr/>
                    <a:lstStyle/>
                    <a:p>
                      <a:pPr algn="ctr" fontAlgn="b"/>
                      <a:r>
                        <a:rPr lang="en-US" sz="1600" b="0" i="0" u="none" strike="noStrike" dirty="0">
                          <a:solidFill>
                            <a:schemeClr val="tx1"/>
                          </a:solidFill>
                          <a:effectLst/>
                          <a:latin typeface="+mn-lt"/>
                        </a:rPr>
                        <a:t>0</a:t>
                      </a:r>
                    </a:p>
                  </a:txBody>
                  <a:tcPr marL="7620" marR="7620" marT="7620" marB="0" anchor="b"/>
                </a:tc>
                <a:tc>
                  <a:txBody>
                    <a:bodyPr/>
                    <a:lstStyle/>
                    <a:p>
                      <a:pPr algn="ctr" fontAlgn="b"/>
                      <a:r>
                        <a:rPr lang="en-US" sz="1600" b="0" i="0" u="none" strike="noStrike">
                          <a:solidFill>
                            <a:schemeClr val="tx1"/>
                          </a:solidFill>
                          <a:effectLst/>
                          <a:latin typeface="+mn-lt"/>
                        </a:rPr>
                        <a:t>1.1</a:t>
                      </a:r>
                    </a:p>
                  </a:txBody>
                  <a:tcPr marL="7620" marR="7620" marT="7620" marB="0" anchor="b"/>
                </a:tc>
                <a:tc>
                  <a:txBody>
                    <a:bodyPr/>
                    <a:lstStyle/>
                    <a:p>
                      <a:pPr algn="ctr" fontAlgn="b"/>
                      <a:r>
                        <a:rPr lang="en-US" sz="1600" b="0" i="0" u="none" strike="noStrike" dirty="0">
                          <a:solidFill>
                            <a:schemeClr val="tx1"/>
                          </a:solidFill>
                          <a:effectLst/>
                          <a:latin typeface="+mn-lt"/>
                        </a:rPr>
                        <a:t>.5</a:t>
                      </a:r>
                    </a:p>
                  </a:txBody>
                  <a:tcPr marL="7620" marR="7620" marT="7620" marB="0" anchor="b"/>
                </a:tc>
                <a:tc>
                  <a:txBody>
                    <a:bodyPr/>
                    <a:lstStyle/>
                    <a:p>
                      <a:pPr algn="ctr" fontAlgn="b"/>
                      <a:r>
                        <a:rPr lang="en-US" sz="1600" b="0" i="0" u="none" strike="noStrike">
                          <a:solidFill>
                            <a:schemeClr val="tx1"/>
                          </a:solidFill>
                          <a:effectLst/>
                          <a:latin typeface="+mn-lt"/>
                        </a:rPr>
                        <a:t>0.9</a:t>
                      </a:r>
                    </a:p>
                  </a:txBody>
                  <a:tcPr marL="7620" marR="7620" marT="7620" marB="0" anchor="b"/>
                </a:tc>
                <a:tc>
                  <a:txBody>
                    <a:bodyPr/>
                    <a:lstStyle/>
                    <a:p>
                      <a:pPr algn="ctr" fontAlgn="b"/>
                      <a:r>
                        <a:rPr lang="en-US" sz="1600" b="0" i="0" u="none" strike="noStrike">
                          <a:solidFill>
                            <a:schemeClr val="tx1"/>
                          </a:solidFill>
                          <a:effectLst/>
                          <a:latin typeface="+mn-lt"/>
                        </a:rPr>
                        <a:t>1</a:t>
                      </a:r>
                    </a:p>
                  </a:txBody>
                  <a:tcPr marL="7620" marR="7620" marT="7620" marB="0" anchor="b"/>
                </a:tc>
                <a:extLst>
                  <a:ext uri="{0D108BD9-81ED-4DB2-BD59-A6C34878D82A}">
                    <a16:rowId xmlns:a16="http://schemas.microsoft.com/office/drawing/2014/main" val="1010775258"/>
                  </a:ext>
                </a:extLst>
              </a:tr>
              <a:tr h="370840">
                <a:tc>
                  <a:txBody>
                    <a:bodyPr/>
                    <a:lstStyle/>
                    <a:p>
                      <a:pPr algn="l" fontAlgn="b"/>
                      <a:r>
                        <a:rPr lang="en-US" sz="1600" b="0" i="0" u="none" strike="noStrike" dirty="0">
                          <a:solidFill>
                            <a:schemeClr val="tx1"/>
                          </a:solidFill>
                          <a:effectLst/>
                          <a:latin typeface="+mn-lt"/>
                        </a:rPr>
                        <a:t>Average Distance to Nearest SSP (miles)</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tx1"/>
                          </a:solidFill>
                          <a:effectLst/>
                          <a:latin typeface="+mn-lt"/>
                        </a:rPr>
                        <a:t>SAMHSA N-SSATS</a:t>
                      </a:r>
                      <a:endParaRPr lang="en-US" sz="1600" b="0" i="0" u="none" strike="noStrike" dirty="0">
                        <a:solidFill>
                          <a:schemeClr val="tx1"/>
                        </a:solidFill>
                        <a:effectLst/>
                        <a:latin typeface="+mn-lt"/>
                      </a:endParaRPr>
                    </a:p>
                  </a:txBody>
                  <a:tcPr marL="7620" marR="7620" marT="7620" marB="0" anchor="b"/>
                </a:tc>
                <a:tc>
                  <a:txBody>
                    <a:bodyPr/>
                    <a:lstStyle/>
                    <a:p>
                      <a:pPr algn="ctr" fontAlgn="b"/>
                      <a:r>
                        <a:rPr lang="en-US" sz="1600" b="0" i="0" u="none" strike="noStrike" dirty="0">
                          <a:solidFill>
                            <a:schemeClr val="tx1"/>
                          </a:solidFill>
                          <a:effectLst/>
                          <a:latin typeface="+mn-lt"/>
                        </a:rPr>
                        <a:t>287.6</a:t>
                      </a:r>
                    </a:p>
                  </a:txBody>
                  <a:tcPr marL="7620" marR="7620" marT="7620" marB="0" anchor="b"/>
                </a:tc>
                <a:tc>
                  <a:txBody>
                    <a:bodyPr/>
                    <a:lstStyle/>
                    <a:p>
                      <a:pPr algn="ctr" fontAlgn="b"/>
                      <a:r>
                        <a:rPr lang="en-US" sz="1600" b="0" i="0" u="none" strike="noStrike" dirty="0">
                          <a:solidFill>
                            <a:schemeClr val="tx1"/>
                          </a:solidFill>
                          <a:effectLst/>
                          <a:latin typeface="+mn-lt"/>
                        </a:rPr>
                        <a:t>294.4</a:t>
                      </a:r>
                    </a:p>
                  </a:txBody>
                  <a:tcPr marL="7620" marR="7620" marT="7620" marB="0" anchor="b"/>
                </a:tc>
                <a:tc>
                  <a:txBody>
                    <a:bodyPr/>
                    <a:lstStyle/>
                    <a:p>
                      <a:pPr algn="ctr" fontAlgn="b"/>
                      <a:r>
                        <a:rPr lang="en-US" sz="1600" b="0" i="0" u="none" strike="noStrike" dirty="0">
                          <a:solidFill>
                            <a:schemeClr val="tx1"/>
                          </a:solidFill>
                          <a:effectLst/>
                          <a:latin typeface="+mn-lt"/>
                        </a:rPr>
                        <a:t>266.6</a:t>
                      </a:r>
                    </a:p>
                  </a:txBody>
                  <a:tcPr marL="7620" marR="7620" marT="7620" marB="0" anchor="b"/>
                </a:tc>
                <a:tc>
                  <a:txBody>
                    <a:bodyPr/>
                    <a:lstStyle/>
                    <a:p>
                      <a:pPr algn="ctr" fontAlgn="b"/>
                      <a:r>
                        <a:rPr lang="en-US" sz="1600" b="0" i="0" u="none" strike="noStrike">
                          <a:solidFill>
                            <a:schemeClr val="tx1"/>
                          </a:solidFill>
                          <a:effectLst/>
                          <a:latin typeface="+mn-lt"/>
                        </a:rPr>
                        <a:t>257.4</a:t>
                      </a:r>
                    </a:p>
                  </a:txBody>
                  <a:tcPr marL="7620" marR="7620" marT="7620" marB="0" anchor="b"/>
                </a:tc>
                <a:tc>
                  <a:txBody>
                    <a:bodyPr/>
                    <a:lstStyle/>
                    <a:p>
                      <a:pPr algn="ctr" fontAlgn="b"/>
                      <a:r>
                        <a:rPr lang="en-US" sz="1600" b="0" i="0" u="none" strike="noStrike" dirty="0">
                          <a:solidFill>
                            <a:schemeClr val="tx1"/>
                          </a:solidFill>
                          <a:effectLst/>
                          <a:latin typeface="+mn-lt"/>
                        </a:rPr>
                        <a:t>228.7</a:t>
                      </a:r>
                    </a:p>
                  </a:txBody>
                  <a:tcPr marL="7620" marR="7620" marT="7620" marB="0" anchor="b"/>
                </a:tc>
                <a:tc>
                  <a:txBody>
                    <a:bodyPr/>
                    <a:lstStyle/>
                    <a:p>
                      <a:pPr algn="ctr" fontAlgn="b"/>
                      <a:r>
                        <a:rPr lang="en-US" sz="1600" b="0" i="0" u="none" strike="noStrike">
                          <a:solidFill>
                            <a:schemeClr val="tx1"/>
                          </a:solidFill>
                          <a:effectLst/>
                          <a:latin typeface="+mn-lt"/>
                        </a:rPr>
                        <a:t>N/A</a:t>
                      </a:r>
                    </a:p>
                  </a:txBody>
                  <a:tcPr marL="7620" marR="7620" marT="7620" marB="0" anchor="b"/>
                </a:tc>
                <a:tc>
                  <a:txBody>
                    <a:bodyPr/>
                    <a:lstStyle/>
                    <a:p>
                      <a:pPr algn="ctr" fontAlgn="b"/>
                      <a:r>
                        <a:rPr lang="en-US" sz="1600" b="0" i="0" u="none" strike="noStrike">
                          <a:solidFill>
                            <a:schemeClr val="tx1"/>
                          </a:solidFill>
                          <a:effectLst/>
                          <a:latin typeface="+mn-lt"/>
                        </a:rPr>
                        <a:t>N/A</a:t>
                      </a:r>
                    </a:p>
                  </a:txBody>
                  <a:tcPr marL="7620" marR="7620" marT="7620" marB="0" anchor="b"/>
                </a:tc>
                <a:extLst>
                  <a:ext uri="{0D108BD9-81ED-4DB2-BD59-A6C34878D82A}">
                    <a16:rowId xmlns:a16="http://schemas.microsoft.com/office/drawing/2014/main" val="209287876"/>
                  </a:ext>
                </a:extLst>
              </a:tr>
              <a:tr h="370840">
                <a:tc>
                  <a:txBody>
                    <a:bodyPr/>
                    <a:lstStyle/>
                    <a:p>
                      <a:pPr algn="l" fontAlgn="b"/>
                      <a:r>
                        <a:rPr lang="en-US" sz="1600" b="0" i="0" u="none" strike="noStrike">
                          <a:solidFill>
                            <a:schemeClr val="tx1"/>
                          </a:solidFill>
                          <a:effectLst/>
                          <a:latin typeface="+mn-lt"/>
                        </a:rPr>
                        <a:t>NA or SMART Meetings per 100k</a:t>
                      </a:r>
                    </a:p>
                  </a:txBody>
                  <a:tcPr marL="7620" marR="7620" marT="7620" marB="0" anchor="b"/>
                </a:tc>
                <a:tc>
                  <a:txBody>
                    <a:bodyPr/>
                    <a:lstStyle/>
                    <a:p>
                      <a:pPr algn="ctr" fontAlgn="b"/>
                      <a:r>
                        <a:rPr lang="en-US" sz="1600" b="0" i="0" u="none" strike="noStrike" dirty="0">
                          <a:solidFill>
                            <a:schemeClr val="tx1"/>
                          </a:solidFill>
                          <a:effectLst/>
                          <a:latin typeface="+mn-lt"/>
                        </a:rPr>
                        <a:t>4.8</a:t>
                      </a:r>
                    </a:p>
                  </a:txBody>
                  <a:tcPr marL="7620" marR="7620" marT="7620" marB="0" anchor="b"/>
                </a:tc>
                <a:tc>
                  <a:txBody>
                    <a:bodyPr/>
                    <a:lstStyle/>
                    <a:p>
                      <a:pPr algn="ctr" fontAlgn="b"/>
                      <a:r>
                        <a:rPr lang="en-US" sz="1600" b="0" i="0" u="none" strike="noStrike" dirty="0">
                          <a:solidFill>
                            <a:schemeClr val="tx1"/>
                          </a:solidFill>
                          <a:effectLst/>
                          <a:latin typeface="+mn-lt"/>
                        </a:rPr>
                        <a:t>3.7</a:t>
                      </a:r>
                    </a:p>
                  </a:txBody>
                  <a:tcPr marL="7620" marR="7620" marT="7620" marB="0" anchor="b"/>
                </a:tc>
                <a:tc>
                  <a:txBody>
                    <a:bodyPr/>
                    <a:lstStyle/>
                    <a:p>
                      <a:pPr algn="ctr" fontAlgn="b"/>
                      <a:r>
                        <a:rPr lang="en-US" sz="1600" b="0" i="0" u="none" strike="noStrike" dirty="0">
                          <a:solidFill>
                            <a:schemeClr val="tx1"/>
                          </a:solidFill>
                          <a:effectLst/>
                          <a:latin typeface="+mn-lt"/>
                        </a:rPr>
                        <a:t>7</a:t>
                      </a:r>
                    </a:p>
                  </a:txBody>
                  <a:tcPr marL="7620" marR="7620" marT="7620" marB="0" anchor="b"/>
                </a:tc>
                <a:tc>
                  <a:txBody>
                    <a:bodyPr/>
                    <a:lstStyle/>
                    <a:p>
                      <a:pPr algn="ctr" fontAlgn="b"/>
                      <a:r>
                        <a:rPr lang="en-US" sz="1600" b="0" i="0" u="none" strike="noStrike">
                          <a:solidFill>
                            <a:schemeClr val="tx1"/>
                          </a:solidFill>
                          <a:effectLst/>
                          <a:latin typeface="+mn-lt"/>
                        </a:rPr>
                        <a:t>14.7</a:t>
                      </a:r>
                    </a:p>
                  </a:txBody>
                  <a:tcPr marL="7620" marR="7620" marT="7620" marB="0" anchor="b"/>
                </a:tc>
                <a:tc>
                  <a:txBody>
                    <a:bodyPr/>
                    <a:lstStyle/>
                    <a:p>
                      <a:pPr algn="ctr" fontAlgn="b"/>
                      <a:r>
                        <a:rPr lang="en-US" sz="1600" b="0" i="0" u="none" strike="noStrike" dirty="0">
                          <a:solidFill>
                            <a:schemeClr val="tx1"/>
                          </a:solidFill>
                          <a:effectLst/>
                          <a:latin typeface="+mn-lt"/>
                        </a:rPr>
                        <a:t>12.1</a:t>
                      </a:r>
                    </a:p>
                  </a:txBody>
                  <a:tcPr marL="7620" marR="7620" marT="7620" marB="0" anchor="b"/>
                </a:tc>
                <a:tc>
                  <a:txBody>
                    <a:bodyPr/>
                    <a:lstStyle/>
                    <a:p>
                      <a:pPr algn="ctr" fontAlgn="b"/>
                      <a:r>
                        <a:rPr lang="en-US" sz="1600" b="0" i="0" u="none" strike="noStrike">
                          <a:solidFill>
                            <a:schemeClr val="tx1"/>
                          </a:solidFill>
                          <a:effectLst/>
                          <a:latin typeface="+mn-lt"/>
                        </a:rPr>
                        <a:t>7.5</a:t>
                      </a:r>
                    </a:p>
                  </a:txBody>
                  <a:tcPr marL="7620" marR="7620" marT="7620" marB="0" anchor="b"/>
                </a:tc>
                <a:tc>
                  <a:txBody>
                    <a:bodyPr/>
                    <a:lstStyle/>
                    <a:p>
                      <a:pPr algn="ctr" fontAlgn="b"/>
                      <a:r>
                        <a:rPr lang="en-US" sz="1600" b="0" i="0" u="none" strike="noStrike">
                          <a:solidFill>
                            <a:schemeClr val="tx1"/>
                          </a:solidFill>
                          <a:effectLst/>
                          <a:latin typeface="+mn-lt"/>
                        </a:rPr>
                        <a:t>8.1</a:t>
                      </a:r>
                    </a:p>
                  </a:txBody>
                  <a:tcPr marL="7620" marR="7620" marT="7620" marB="0" anchor="b"/>
                </a:tc>
                <a:extLst>
                  <a:ext uri="{0D108BD9-81ED-4DB2-BD59-A6C34878D82A}">
                    <a16:rowId xmlns:a16="http://schemas.microsoft.com/office/drawing/2014/main" val="3775533454"/>
                  </a:ext>
                </a:extLst>
              </a:tr>
              <a:tr h="370840">
                <a:tc>
                  <a:txBody>
                    <a:bodyPr/>
                    <a:lstStyle/>
                    <a:p>
                      <a:pPr algn="l" fontAlgn="b"/>
                      <a:r>
                        <a:rPr lang="en-US" sz="1600" b="0" i="0" u="none" strike="noStrike">
                          <a:solidFill>
                            <a:schemeClr val="tx1"/>
                          </a:solidFill>
                          <a:effectLst/>
                          <a:latin typeface="+mn-lt"/>
                        </a:rPr>
                        <a:t>Is there a Drug-Free Communities Coalition?</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No</a:t>
                      </a:r>
                    </a:p>
                  </a:txBody>
                  <a:tcPr marL="7620" marR="7620" marT="7620" marB="0" anchor="b"/>
                </a:tc>
                <a:tc>
                  <a:txBody>
                    <a:bodyPr/>
                    <a:lstStyle/>
                    <a:p>
                      <a:pPr algn="ctr" fontAlgn="b"/>
                      <a:r>
                        <a:rPr lang="en-US" sz="1600" b="0" i="0" u="none" strike="noStrike">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No</a:t>
                      </a:r>
                    </a:p>
                  </a:txBody>
                  <a:tcPr marL="7620" marR="7620" marT="7620" marB="0" anchor="b"/>
                </a:tc>
                <a:tc>
                  <a:txBody>
                    <a:bodyPr/>
                    <a:lstStyle/>
                    <a:p>
                      <a:pPr algn="ctr" fontAlgn="b"/>
                      <a:r>
                        <a:rPr lang="en-US" sz="1600" b="0" i="0" u="none" strike="noStrike" dirty="0">
                          <a:solidFill>
                            <a:schemeClr val="tx1"/>
                          </a:solidFill>
                          <a:effectLst/>
                          <a:latin typeface="+mn-lt"/>
                        </a:rPr>
                        <a:t>25.4%</a:t>
                      </a:r>
                    </a:p>
                  </a:txBody>
                  <a:tcPr marL="7620" marR="7620" marT="7620" marB="0" anchor="b"/>
                </a:tc>
                <a:tc>
                  <a:txBody>
                    <a:bodyPr/>
                    <a:lstStyle/>
                    <a:p>
                      <a:pPr algn="ctr" fontAlgn="b"/>
                      <a:r>
                        <a:rPr lang="en-US" sz="1600" b="0" i="0" u="none" strike="noStrike">
                          <a:solidFill>
                            <a:schemeClr val="tx1"/>
                          </a:solidFill>
                          <a:effectLst/>
                          <a:latin typeface="+mn-lt"/>
                        </a:rPr>
                        <a:t>15.6%</a:t>
                      </a:r>
                    </a:p>
                  </a:txBody>
                  <a:tcPr marL="7620" marR="7620" marT="7620" marB="0" anchor="b"/>
                </a:tc>
                <a:extLst>
                  <a:ext uri="{0D108BD9-81ED-4DB2-BD59-A6C34878D82A}">
                    <a16:rowId xmlns:a16="http://schemas.microsoft.com/office/drawing/2014/main" val="2102259095"/>
                  </a:ext>
                </a:extLst>
              </a:tr>
              <a:tr h="370840">
                <a:tc>
                  <a:txBody>
                    <a:bodyPr/>
                    <a:lstStyle/>
                    <a:p>
                      <a:pPr algn="l" fontAlgn="b"/>
                      <a:r>
                        <a:rPr lang="en-US" sz="1600" b="0" i="0" u="none" strike="noStrike">
                          <a:solidFill>
                            <a:schemeClr val="tx1"/>
                          </a:solidFill>
                          <a:effectLst/>
                          <a:latin typeface="+mn-lt"/>
                        </a:rPr>
                        <a:t>Is there a Drug Court?</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a:solidFill>
                            <a:schemeClr val="tx1"/>
                          </a:solidFill>
                          <a:effectLst/>
                          <a:latin typeface="+mn-lt"/>
                        </a:rPr>
                        <a:t>Yes</a:t>
                      </a:r>
                    </a:p>
                  </a:txBody>
                  <a:tcPr marL="7620" marR="7620" marT="7620" marB="0" anchor="b"/>
                </a:tc>
                <a:tc>
                  <a:txBody>
                    <a:bodyPr/>
                    <a:lstStyle/>
                    <a:p>
                      <a:pPr algn="ctr" fontAlgn="b"/>
                      <a:r>
                        <a:rPr lang="en-US" sz="1600" b="0" i="0" u="none" strike="noStrike" dirty="0">
                          <a:solidFill>
                            <a:schemeClr val="tx1"/>
                          </a:solidFill>
                          <a:effectLst/>
                          <a:latin typeface="+mn-lt"/>
                        </a:rPr>
                        <a:t>Yes</a:t>
                      </a:r>
                    </a:p>
                  </a:txBody>
                  <a:tcPr marL="7620" marR="7620" marT="7620" marB="0" anchor="b"/>
                </a:tc>
                <a:tc>
                  <a:txBody>
                    <a:bodyPr/>
                    <a:lstStyle/>
                    <a:p>
                      <a:pPr algn="ctr" fontAlgn="b"/>
                      <a:r>
                        <a:rPr lang="en-US" sz="1600" b="0" i="0" u="none" strike="noStrike">
                          <a:solidFill>
                            <a:schemeClr val="tx1"/>
                          </a:solidFill>
                          <a:effectLst/>
                          <a:latin typeface="+mn-lt"/>
                        </a:rPr>
                        <a:t>61.2%</a:t>
                      </a:r>
                    </a:p>
                  </a:txBody>
                  <a:tcPr marL="7620" marR="7620" marT="7620" marB="0" anchor="b"/>
                </a:tc>
                <a:tc>
                  <a:txBody>
                    <a:bodyPr/>
                    <a:lstStyle/>
                    <a:p>
                      <a:pPr algn="ctr" fontAlgn="b"/>
                      <a:r>
                        <a:rPr lang="en-US" sz="1600" b="0" i="0" u="none" strike="noStrike" dirty="0">
                          <a:solidFill>
                            <a:schemeClr val="tx1"/>
                          </a:solidFill>
                          <a:effectLst/>
                          <a:latin typeface="+mn-lt"/>
                        </a:rPr>
                        <a:t>48.2%</a:t>
                      </a:r>
                    </a:p>
                  </a:txBody>
                  <a:tcPr marL="7620" marR="7620" marT="7620" marB="0" anchor="b"/>
                </a:tc>
                <a:extLst>
                  <a:ext uri="{0D108BD9-81ED-4DB2-BD59-A6C34878D82A}">
                    <a16:rowId xmlns:a16="http://schemas.microsoft.com/office/drawing/2014/main" val="2052901449"/>
                  </a:ext>
                </a:extLst>
              </a:tr>
            </a:tbl>
          </a:graphicData>
        </a:graphic>
      </p:graphicFrame>
      <p:sp>
        <p:nvSpPr>
          <p:cNvPr id="4" name="TextBox 3">
            <a:extLst>
              <a:ext uri="{FF2B5EF4-FFF2-40B4-BE49-F238E27FC236}">
                <a16:creationId xmlns:a16="http://schemas.microsoft.com/office/drawing/2014/main" id="{B57B7739-3474-BDE5-B956-E202E22CB0DF}"/>
              </a:ext>
            </a:extLst>
          </p:cNvPr>
          <p:cNvSpPr txBox="1"/>
          <p:nvPr/>
        </p:nvSpPr>
        <p:spPr>
          <a:xfrm>
            <a:off x="7254240" y="6094214"/>
            <a:ext cx="4795520" cy="523220"/>
          </a:xfrm>
          <a:prstGeom prst="rect">
            <a:avLst/>
          </a:prstGeom>
          <a:noFill/>
        </p:spPr>
        <p:txBody>
          <a:bodyPr wrap="square">
            <a:spAutoFit/>
          </a:bodyPr>
          <a:lstStyle/>
          <a:p>
            <a:r>
              <a:rPr lang="en-US" sz="1400" dirty="0">
                <a:hlinkClick r:id="rId2"/>
              </a:rPr>
              <a:t>Recovery Ecosystem Index Map (norc.org)</a:t>
            </a:r>
            <a:endParaRPr lang="en-US" sz="1400" dirty="0"/>
          </a:p>
          <a:p>
            <a:r>
              <a:rPr lang="en-US" sz="1400" dirty="0">
                <a:hlinkClick r:id="rId2"/>
              </a:rPr>
              <a:t>https://rei.norc.org/</a:t>
            </a:r>
            <a:r>
              <a:rPr lang="en-US" sz="1400" dirty="0"/>
              <a:t> </a:t>
            </a:r>
          </a:p>
        </p:txBody>
      </p:sp>
    </p:spTree>
    <p:extLst>
      <p:ext uri="{BB962C8B-B14F-4D97-AF65-F5344CB8AC3E}">
        <p14:creationId xmlns:p14="http://schemas.microsoft.com/office/powerpoint/2010/main" val="44109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48D3A-75D7-20C8-13E5-F61D5EE2FC22}"/>
              </a:ext>
            </a:extLst>
          </p:cNvPr>
          <p:cNvSpPr txBox="1">
            <a:spLocks/>
          </p:cNvSpPr>
          <p:nvPr/>
        </p:nvSpPr>
        <p:spPr>
          <a:xfrm>
            <a:off x="677334" y="609600"/>
            <a:ext cx="8596668"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Substance Use Treatment</a:t>
            </a:r>
            <a:br>
              <a:rPr lang="en-US" sz="3600"/>
            </a:br>
            <a:endParaRPr lang="en-US" dirty="0"/>
          </a:p>
        </p:txBody>
      </p:sp>
      <p:graphicFrame>
        <p:nvGraphicFramePr>
          <p:cNvPr id="3" name="Table 2">
            <a:extLst>
              <a:ext uri="{FF2B5EF4-FFF2-40B4-BE49-F238E27FC236}">
                <a16:creationId xmlns:a16="http://schemas.microsoft.com/office/drawing/2014/main" id="{67028D51-1154-86A5-90B7-A1F9B24001A1}"/>
              </a:ext>
            </a:extLst>
          </p:cNvPr>
          <p:cNvGraphicFramePr>
            <a:graphicFrameLocks noGrp="1"/>
          </p:cNvGraphicFramePr>
          <p:nvPr>
            <p:extLst>
              <p:ext uri="{D42A27DB-BD31-4B8C-83A1-F6EECF244321}">
                <p14:modId xmlns:p14="http://schemas.microsoft.com/office/powerpoint/2010/main" val="2703638050"/>
              </p:ext>
            </p:extLst>
          </p:nvPr>
        </p:nvGraphicFramePr>
        <p:xfrm>
          <a:off x="677334" y="2248441"/>
          <a:ext cx="10581584" cy="2108200"/>
        </p:xfrm>
        <a:graphic>
          <a:graphicData uri="http://schemas.openxmlformats.org/drawingml/2006/table">
            <a:tbl>
              <a:tblPr firstRow="1" bandRow="1">
                <a:tableStyleId>{5C22544A-7EE6-4342-B048-85BDC9FD1C3A}</a:tableStyleId>
              </a:tblPr>
              <a:tblGrid>
                <a:gridCol w="2482853">
                  <a:extLst>
                    <a:ext uri="{9D8B030D-6E8A-4147-A177-3AD203B41FA5}">
                      <a16:colId xmlns:a16="http://schemas.microsoft.com/office/drawing/2014/main" val="3362500944"/>
                    </a:ext>
                  </a:extLst>
                </a:gridCol>
                <a:gridCol w="1133475">
                  <a:extLst>
                    <a:ext uri="{9D8B030D-6E8A-4147-A177-3AD203B41FA5}">
                      <a16:colId xmlns:a16="http://schemas.microsoft.com/office/drawing/2014/main" val="3625320836"/>
                    </a:ext>
                  </a:extLst>
                </a:gridCol>
                <a:gridCol w="1114425">
                  <a:extLst>
                    <a:ext uri="{9D8B030D-6E8A-4147-A177-3AD203B41FA5}">
                      <a16:colId xmlns:a16="http://schemas.microsoft.com/office/drawing/2014/main" val="188083879"/>
                    </a:ext>
                  </a:extLst>
                </a:gridCol>
                <a:gridCol w="1104900">
                  <a:extLst>
                    <a:ext uri="{9D8B030D-6E8A-4147-A177-3AD203B41FA5}">
                      <a16:colId xmlns:a16="http://schemas.microsoft.com/office/drawing/2014/main" val="1547151836"/>
                    </a:ext>
                  </a:extLst>
                </a:gridCol>
                <a:gridCol w="1104900">
                  <a:extLst>
                    <a:ext uri="{9D8B030D-6E8A-4147-A177-3AD203B41FA5}">
                      <a16:colId xmlns:a16="http://schemas.microsoft.com/office/drawing/2014/main" val="2050846842"/>
                    </a:ext>
                  </a:extLst>
                </a:gridCol>
                <a:gridCol w="1257300">
                  <a:extLst>
                    <a:ext uri="{9D8B030D-6E8A-4147-A177-3AD203B41FA5}">
                      <a16:colId xmlns:a16="http://schemas.microsoft.com/office/drawing/2014/main" val="2313372452"/>
                    </a:ext>
                  </a:extLst>
                </a:gridCol>
                <a:gridCol w="1295400">
                  <a:extLst>
                    <a:ext uri="{9D8B030D-6E8A-4147-A177-3AD203B41FA5}">
                      <a16:colId xmlns:a16="http://schemas.microsoft.com/office/drawing/2014/main" val="1780496475"/>
                    </a:ext>
                  </a:extLst>
                </a:gridCol>
                <a:gridCol w="1088331">
                  <a:extLst>
                    <a:ext uri="{9D8B030D-6E8A-4147-A177-3AD203B41FA5}">
                      <a16:colId xmlns:a16="http://schemas.microsoft.com/office/drawing/2014/main" val="525712601"/>
                    </a:ext>
                  </a:extLst>
                </a:gridCol>
              </a:tblGrid>
              <a:tr h="370840">
                <a:tc>
                  <a:txBody>
                    <a:bodyPr/>
                    <a:lstStyle/>
                    <a:p>
                      <a:endParaRPr lang="en-US" dirty="0"/>
                    </a:p>
                  </a:txBody>
                  <a:tcPr/>
                </a:tc>
                <a:tc>
                  <a:txBody>
                    <a:bodyPr/>
                    <a:lstStyle/>
                    <a:p>
                      <a:pPr algn="ctr" fontAlgn="b"/>
                      <a:r>
                        <a:rPr lang="en-US" sz="1600" b="0" i="0" u="none" strike="noStrike" dirty="0">
                          <a:solidFill>
                            <a:schemeClr val="bg1"/>
                          </a:solidFill>
                          <a:effectLst/>
                          <a:latin typeface="+mn-lt"/>
                        </a:rPr>
                        <a:t>Duval</a:t>
                      </a:r>
                    </a:p>
                  </a:txBody>
                  <a:tcPr marL="7620" marR="7620" marT="7620" marB="0" anchor="b"/>
                </a:tc>
                <a:tc>
                  <a:txBody>
                    <a:bodyPr/>
                    <a:lstStyle/>
                    <a:p>
                      <a:pPr algn="ctr" fontAlgn="b"/>
                      <a:r>
                        <a:rPr lang="en-US" sz="1600" b="0" i="0" u="none" strike="noStrike" dirty="0">
                          <a:solidFill>
                            <a:schemeClr val="bg1"/>
                          </a:solidFill>
                          <a:effectLst/>
                          <a:latin typeface="+mn-lt"/>
                        </a:rPr>
                        <a:t>Clay</a:t>
                      </a:r>
                    </a:p>
                  </a:txBody>
                  <a:tcPr marL="7620" marR="7620" marT="7620" marB="0" anchor="b"/>
                </a:tc>
                <a:tc>
                  <a:txBody>
                    <a:bodyPr/>
                    <a:lstStyle/>
                    <a:p>
                      <a:pPr algn="ctr" fontAlgn="b"/>
                      <a:r>
                        <a:rPr lang="en-US" sz="1600" b="0" i="0" u="none" strike="noStrike" dirty="0">
                          <a:solidFill>
                            <a:schemeClr val="bg1"/>
                          </a:solidFill>
                          <a:effectLst/>
                          <a:latin typeface="+mn-lt"/>
                        </a:rPr>
                        <a:t>Nassau</a:t>
                      </a:r>
                    </a:p>
                  </a:txBody>
                  <a:tcPr marL="7620" marR="7620" marT="7620" marB="0" anchor="b"/>
                </a:tc>
                <a:tc>
                  <a:txBody>
                    <a:bodyPr/>
                    <a:lstStyle/>
                    <a:p>
                      <a:pPr algn="ctr" fontAlgn="b"/>
                      <a:r>
                        <a:rPr lang="en-US" sz="1600" b="0" i="0" u="none" strike="noStrike" dirty="0">
                          <a:solidFill>
                            <a:schemeClr val="bg1"/>
                          </a:solidFill>
                          <a:effectLst/>
                          <a:latin typeface="+mn-lt"/>
                        </a:rPr>
                        <a:t>Marion</a:t>
                      </a:r>
                    </a:p>
                  </a:txBody>
                  <a:tcPr marL="7620" marR="7620" marT="7620" marB="0" anchor="b"/>
                </a:tc>
                <a:tc>
                  <a:txBody>
                    <a:bodyPr/>
                    <a:lstStyle/>
                    <a:p>
                      <a:pPr algn="ctr" fontAlgn="b"/>
                      <a:r>
                        <a:rPr lang="en-US" sz="1600" b="0" i="0" u="none" strike="noStrike" dirty="0">
                          <a:solidFill>
                            <a:schemeClr val="bg1"/>
                          </a:solidFill>
                          <a:effectLst/>
                          <a:latin typeface="+mn-lt"/>
                        </a:rPr>
                        <a:t>Volusia</a:t>
                      </a:r>
                    </a:p>
                  </a:txBody>
                  <a:tcPr marL="7620" marR="7620" marT="7620" marB="0" anchor="b"/>
                </a:tc>
                <a:tc>
                  <a:txBody>
                    <a:bodyPr/>
                    <a:lstStyle/>
                    <a:p>
                      <a:pPr algn="ctr" fontAlgn="b"/>
                      <a:r>
                        <a:rPr lang="en-US" sz="1600" b="0" i="0" u="none" strike="noStrike" dirty="0">
                          <a:solidFill>
                            <a:schemeClr val="bg1"/>
                          </a:solidFill>
                          <a:effectLst/>
                          <a:latin typeface="+mn-lt"/>
                        </a:rPr>
                        <a:t>Florida</a:t>
                      </a:r>
                    </a:p>
                  </a:txBody>
                  <a:tcPr marL="7620" marR="7620" marT="7620" marB="0" anchor="b"/>
                </a:tc>
                <a:tc>
                  <a:txBody>
                    <a:bodyPr/>
                    <a:lstStyle/>
                    <a:p>
                      <a:pPr algn="ctr" fontAlgn="b"/>
                      <a:r>
                        <a:rPr lang="en-US" sz="1600" b="0" i="0" u="none" strike="noStrike" dirty="0">
                          <a:solidFill>
                            <a:schemeClr val="bg1"/>
                          </a:solidFill>
                          <a:effectLst/>
                          <a:latin typeface="+mn-lt"/>
                        </a:rPr>
                        <a:t>US</a:t>
                      </a:r>
                    </a:p>
                  </a:txBody>
                  <a:tcPr marL="7620" marR="7620" marT="7620" marB="0" anchor="b"/>
                </a:tc>
                <a:extLst>
                  <a:ext uri="{0D108BD9-81ED-4DB2-BD59-A6C34878D82A}">
                    <a16:rowId xmlns:a16="http://schemas.microsoft.com/office/drawing/2014/main" val="1829279023"/>
                  </a:ext>
                </a:extLst>
              </a:tr>
              <a:tr h="370840">
                <a:tc>
                  <a:txBody>
                    <a:bodyPr/>
                    <a:lstStyle/>
                    <a:p>
                      <a:pPr algn="l" fontAlgn="b"/>
                      <a:r>
                        <a:rPr lang="en-US" sz="1400" b="0" i="0" u="none" strike="noStrike" dirty="0">
                          <a:solidFill>
                            <a:schemeClr val="tx1"/>
                          </a:solidFill>
                          <a:effectLst/>
                          <a:latin typeface="+mn-lt"/>
                        </a:rPr>
                        <a:t>Substance Use Treatment Facilities per 100k</a:t>
                      </a:r>
                    </a:p>
                  </a:txBody>
                  <a:tcPr marL="7620" marR="7620" marT="7620" marB="0" anchor="b"/>
                </a:tc>
                <a:tc>
                  <a:txBody>
                    <a:bodyPr/>
                    <a:lstStyle/>
                    <a:p>
                      <a:pPr algn="ctr" fontAlgn="b"/>
                      <a:r>
                        <a:rPr lang="en-US" sz="1600" b="0" i="0" u="none" strike="noStrike" dirty="0">
                          <a:solidFill>
                            <a:schemeClr val="tx1"/>
                          </a:solidFill>
                          <a:effectLst/>
                          <a:latin typeface="+mn-lt"/>
                        </a:rPr>
                        <a:t>2.3</a:t>
                      </a:r>
                    </a:p>
                  </a:txBody>
                  <a:tcPr marL="7620" marR="7620" marT="7620" marB="0" anchor="b"/>
                </a:tc>
                <a:tc>
                  <a:txBody>
                    <a:bodyPr/>
                    <a:lstStyle/>
                    <a:p>
                      <a:pPr algn="ctr" fontAlgn="b"/>
                      <a:r>
                        <a:rPr lang="en-US" sz="1600" b="0" i="0" u="none" strike="noStrike" dirty="0">
                          <a:solidFill>
                            <a:schemeClr val="tx1"/>
                          </a:solidFill>
                          <a:effectLst/>
                          <a:latin typeface="+mn-lt"/>
                        </a:rPr>
                        <a:t>1.9</a:t>
                      </a:r>
                    </a:p>
                  </a:txBody>
                  <a:tcPr marL="7620" marR="7620" marT="7620" marB="0" anchor="b"/>
                </a:tc>
                <a:tc>
                  <a:txBody>
                    <a:bodyPr/>
                    <a:lstStyle/>
                    <a:p>
                      <a:pPr algn="ctr" fontAlgn="b"/>
                      <a:r>
                        <a:rPr lang="en-US" sz="1600" b="0" i="0" u="none" strike="noStrike" dirty="0">
                          <a:solidFill>
                            <a:schemeClr val="tx1"/>
                          </a:solidFill>
                          <a:effectLst/>
                          <a:latin typeface="+mn-lt"/>
                        </a:rPr>
                        <a:t>1.2</a:t>
                      </a:r>
                    </a:p>
                  </a:txBody>
                  <a:tcPr marL="7620" marR="7620" marT="7620" marB="0" anchor="b"/>
                </a:tc>
                <a:tc>
                  <a:txBody>
                    <a:bodyPr/>
                    <a:lstStyle/>
                    <a:p>
                      <a:pPr algn="ctr" fontAlgn="b"/>
                      <a:r>
                        <a:rPr lang="en-US" sz="1600" b="0" i="0" u="none" strike="noStrike" dirty="0">
                          <a:solidFill>
                            <a:schemeClr val="tx1"/>
                          </a:solidFill>
                          <a:effectLst/>
                          <a:latin typeface="+mn-lt"/>
                        </a:rPr>
                        <a:t>3.3</a:t>
                      </a:r>
                    </a:p>
                  </a:txBody>
                  <a:tcPr marL="7620" marR="7620" marT="7620" marB="0" anchor="b"/>
                </a:tc>
                <a:tc>
                  <a:txBody>
                    <a:bodyPr/>
                    <a:lstStyle/>
                    <a:p>
                      <a:pPr algn="ctr" fontAlgn="b"/>
                      <a:r>
                        <a:rPr lang="en-US" sz="1600" b="0" i="0" u="none" strike="noStrike" dirty="0">
                          <a:solidFill>
                            <a:schemeClr val="tx1"/>
                          </a:solidFill>
                          <a:effectLst/>
                          <a:latin typeface="+mn-lt"/>
                        </a:rPr>
                        <a:t>3.5</a:t>
                      </a:r>
                    </a:p>
                  </a:txBody>
                  <a:tcPr marL="7620" marR="7620" marT="7620" marB="0" anchor="b"/>
                </a:tc>
                <a:tc>
                  <a:txBody>
                    <a:bodyPr/>
                    <a:lstStyle/>
                    <a:p>
                      <a:pPr algn="ctr" fontAlgn="b"/>
                      <a:r>
                        <a:rPr lang="en-US" sz="1600" b="0" i="0" u="none" strike="noStrike" dirty="0">
                          <a:solidFill>
                            <a:schemeClr val="tx1"/>
                          </a:solidFill>
                          <a:effectLst/>
                          <a:latin typeface="+mn-lt"/>
                        </a:rPr>
                        <a:t>2.8</a:t>
                      </a:r>
                    </a:p>
                  </a:txBody>
                  <a:tcPr marL="7620" marR="7620" marT="7620" marB="0" anchor="b"/>
                </a:tc>
                <a:tc>
                  <a:txBody>
                    <a:bodyPr/>
                    <a:lstStyle/>
                    <a:p>
                      <a:pPr algn="ctr" fontAlgn="b"/>
                      <a:r>
                        <a:rPr lang="en-US" sz="1600" b="0" i="0" u="none" strike="noStrike" dirty="0">
                          <a:solidFill>
                            <a:schemeClr val="tx1"/>
                          </a:solidFill>
                          <a:effectLst/>
                          <a:latin typeface="+mn-lt"/>
                        </a:rPr>
                        <a:t>4.3</a:t>
                      </a:r>
                    </a:p>
                  </a:txBody>
                  <a:tcPr marL="7620" marR="7620" marT="7620" marB="0" anchor="b"/>
                </a:tc>
                <a:extLst>
                  <a:ext uri="{0D108BD9-81ED-4DB2-BD59-A6C34878D82A}">
                    <a16:rowId xmlns:a16="http://schemas.microsoft.com/office/drawing/2014/main" val="3809970688"/>
                  </a:ext>
                </a:extLst>
              </a:tr>
              <a:tr h="370840">
                <a:tc>
                  <a:txBody>
                    <a:bodyPr/>
                    <a:lstStyle/>
                    <a:p>
                      <a:pPr algn="l" fontAlgn="b"/>
                      <a:r>
                        <a:rPr lang="en-US" sz="1400" b="0" i="0" u="none" strike="noStrike">
                          <a:solidFill>
                            <a:schemeClr val="tx1"/>
                          </a:solidFill>
                          <a:effectLst/>
                          <a:latin typeface="+mn-lt"/>
                        </a:rPr>
                        <a:t>Buprenorphine Providers per 100k</a:t>
                      </a:r>
                    </a:p>
                  </a:txBody>
                  <a:tcPr marL="7620" marR="7620" marT="7620" marB="0" anchor="b"/>
                </a:tc>
                <a:tc>
                  <a:txBody>
                    <a:bodyPr/>
                    <a:lstStyle/>
                    <a:p>
                      <a:pPr algn="ctr" fontAlgn="b"/>
                      <a:r>
                        <a:rPr lang="en-US" sz="1600" b="0" i="0" u="none" strike="noStrike" dirty="0">
                          <a:solidFill>
                            <a:schemeClr val="tx1"/>
                          </a:solidFill>
                          <a:effectLst/>
                          <a:latin typeface="+mn-lt"/>
                        </a:rPr>
                        <a:t>18.2</a:t>
                      </a:r>
                    </a:p>
                  </a:txBody>
                  <a:tcPr marL="7620" marR="7620" marT="7620" marB="0" anchor="b"/>
                </a:tc>
                <a:tc>
                  <a:txBody>
                    <a:bodyPr/>
                    <a:lstStyle/>
                    <a:p>
                      <a:pPr algn="ctr" fontAlgn="b"/>
                      <a:r>
                        <a:rPr lang="en-US" sz="1600" b="0" i="0" u="none" strike="noStrike" dirty="0">
                          <a:solidFill>
                            <a:schemeClr val="tx1"/>
                          </a:solidFill>
                          <a:effectLst/>
                          <a:latin typeface="+mn-lt"/>
                        </a:rPr>
                        <a:t>13.5</a:t>
                      </a:r>
                    </a:p>
                  </a:txBody>
                  <a:tcPr marL="7620" marR="7620" marT="7620" marB="0" anchor="b"/>
                </a:tc>
                <a:tc>
                  <a:txBody>
                    <a:bodyPr/>
                    <a:lstStyle/>
                    <a:p>
                      <a:pPr algn="ctr" fontAlgn="b"/>
                      <a:r>
                        <a:rPr lang="en-US" sz="1600" b="0" i="0" u="none" strike="noStrike" dirty="0">
                          <a:solidFill>
                            <a:schemeClr val="tx1"/>
                          </a:solidFill>
                          <a:effectLst/>
                          <a:latin typeface="+mn-lt"/>
                        </a:rPr>
                        <a:t>11.7</a:t>
                      </a:r>
                    </a:p>
                  </a:txBody>
                  <a:tcPr marL="7620" marR="7620" marT="7620" marB="0" anchor="b"/>
                </a:tc>
                <a:tc>
                  <a:txBody>
                    <a:bodyPr/>
                    <a:lstStyle/>
                    <a:p>
                      <a:pPr algn="ctr" fontAlgn="b"/>
                      <a:r>
                        <a:rPr lang="en-US" sz="1600" b="0" i="0" u="none" strike="noStrike">
                          <a:solidFill>
                            <a:schemeClr val="tx1"/>
                          </a:solidFill>
                          <a:effectLst/>
                          <a:latin typeface="+mn-lt"/>
                        </a:rPr>
                        <a:t>10.3</a:t>
                      </a:r>
                    </a:p>
                  </a:txBody>
                  <a:tcPr marL="7620" marR="7620" marT="7620" marB="0" anchor="b"/>
                </a:tc>
                <a:tc>
                  <a:txBody>
                    <a:bodyPr/>
                    <a:lstStyle/>
                    <a:p>
                      <a:pPr algn="ctr" fontAlgn="b"/>
                      <a:r>
                        <a:rPr lang="en-US" sz="1600" b="0" i="0" u="none" strike="noStrike" dirty="0">
                          <a:solidFill>
                            <a:schemeClr val="tx1"/>
                          </a:solidFill>
                          <a:effectLst/>
                          <a:latin typeface="+mn-lt"/>
                        </a:rPr>
                        <a:t>17.4</a:t>
                      </a:r>
                    </a:p>
                  </a:txBody>
                  <a:tcPr marL="7620" marR="7620" marT="7620" marB="0" anchor="b"/>
                </a:tc>
                <a:tc>
                  <a:txBody>
                    <a:bodyPr/>
                    <a:lstStyle/>
                    <a:p>
                      <a:pPr algn="ctr" fontAlgn="b"/>
                      <a:r>
                        <a:rPr lang="en-US" sz="1600" b="0" i="0" u="none" strike="noStrike">
                          <a:solidFill>
                            <a:schemeClr val="tx1"/>
                          </a:solidFill>
                          <a:effectLst/>
                          <a:latin typeface="+mn-lt"/>
                        </a:rPr>
                        <a:t>11.6</a:t>
                      </a:r>
                    </a:p>
                  </a:txBody>
                  <a:tcPr marL="7620" marR="7620" marT="7620" marB="0" anchor="b"/>
                </a:tc>
                <a:tc>
                  <a:txBody>
                    <a:bodyPr/>
                    <a:lstStyle/>
                    <a:p>
                      <a:pPr algn="ctr" fontAlgn="b"/>
                      <a:r>
                        <a:rPr lang="en-US" sz="1600" b="0" i="0" u="none" strike="noStrike">
                          <a:solidFill>
                            <a:schemeClr val="tx1"/>
                          </a:solidFill>
                          <a:effectLst/>
                          <a:latin typeface="+mn-lt"/>
                        </a:rPr>
                        <a:t>15.2</a:t>
                      </a:r>
                    </a:p>
                  </a:txBody>
                  <a:tcPr marL="7620" marR="7620" marT="7620" marB="0" anchor="b"/>
                </a:tc>
                <a:extLst>
                  <a:ext uri="{0D108BD9-81ED-4DB2-BD59-A6C34878D82A}">
                    <a16:rowId xmlns:a16="http://schemas.microsoft.com/office/drawing/2014/main" val="3706240553"/>
                  </a:ext>
                </a:extLst>
              </a:tr>
              <a:tr h="370840">
                <a:tc>
                  <a:txBody>
                    <a:bodyPr/>
                    <a:lstStyle/>
                    <a:p>
                      <a:pPr algn="l" fontAlgn="b"/>
                      <a:r>
                        <a:rPr lang="en-US" sz="1400" b="0" i="0" u="none" strike="noStrike">
                          <a:solidFill>
                            <a:schemeClr val="tx1"/>
                          </a:solidFill>
                          <a:effectLst/>
                          <a:latin typeface="+mn-lt"/>
                        </a:rPr>
                        <a:t>Average Distance to Nearest MAT Provider (miles)</a:t>
                      </a:r>
                    </a:p>
                  </a:txBody>
                  <a:tcPr marL="7620" marR="7620" marT="7620" marB="0" anchor="b"/>
                </a:tc>
                <a:tc>
                  <a:txBody>
                    <a:bodyPr/>
                    <a:lstStyle/>
                    <a:p>
                      <a:pPr algn="ctr" fontAlgn="b"/>
                      <a:r>
                        <a:rPr lang="en-US" sz="1600" b="0" i="0" u="none" strike="noStrike" dirty="0">
                          <a:solidFill>
                            <a:schemeClr val="tx1"/>
                          </a:solidFill>
                          <a:effectLst/>
                          <a:latin typeface="+mn-lt"/>
                        </a:rPr>
                        <a:t>4.8</a:t>
                      </a:r>
                    </a:p>
                  </a:txBody>
                  <a:tcPr marL="7620" marR="7620" marT="7620" marB="0" anchor="b"/>
                </a:tc>
                <a:tc>
                  <a:txBody>
                    <a:bodyPr/>
                    <a:lstStyle/>
                    <a:p>
                      <a:pPr algn="ctr" fontAlgn="b"/>
                      <a:r>
                        <a:rPr lang="en-US" sz="1600" b="0" i="0" u="none" strike="noStrike" dirty="0">
                          <a:solidFill>
                            <a:schemeClr val="tx1"/>
                          </a:solidFill>
                          <a:effectLst/>
                          <a:latin typeface="+mn-lt"/>
                        </a:rPr>
                        <a:t>9</a:t>
                      </a:r>
                    </a:p>
                  </a:txBody>
                  <a:tcPr marL="7620" marR="7620" marT="7620" marB="0" anchor="b"/>
                </a:tc>
                <a:tc>
                  <a:txBody>
                    <a:bodyPr/>
                    <a:lstStyle/>
                    <a:p>
                      <a:pPr algn="ctr" fontAlgn="b"/>
                      <a:r>
                        <a:rPr lang="en-US" sz="1600" b="0" i="0" u="none" strike="noStrike" dirty="0">
                          <a:solidFill>
                            <a:schemeClr val="tx1"/>
                          </a:solidFill>
                          <a:effectLst/>
                          <a:latin typeface="+mn-lt"/>
                        </a:rPr>
                        <a:t>10.8</a:t>
                      </a:r>
                    </a:p>
                  </a:txBody>
                  <a:tcPr marL="7620" marR="7620" marT="7620" marB="0" anchor="b"/>
                </a:tc>
                <a:tc>
                  <a:txBody>
                    <a:bodyPr/>
                    <a:lstStyle/>
                    <a:p>
                      <a:pPr algn="ctr" fontAlgn="b"/>
                      <a:r>
                        <a:rPr lang="en-US" sz="1600" b="0" i="0" u="none" strike="noStrike">
                          <a:solidFill>
                            <a:schemeClr val="tx1"/>
                          </a:solidFill>
                          <a:effectLst/>
                          <a:latin typeface="+mn-lt"/>
                        </a:rPr>
                        <a:t>6</a:t>
                      </a:r>
                    </a:p>
                  </a:txBody>
                  <a:tcPr marL="7620" marR="7620" marT="7620" marB="0" anchor="b"/>
                </a:tc>
                <a:tc>
                  <a:txBody>
                    <a:bodyPr/>
                    <a:lstStyle/>
                    <a:p>
                      <a:pPr algn="ctr" fontAlgn="b"/>
                      <a:r>
                        <a:rPr lang="en-US" sz="1600" b="0" i="0" u="none" strike="noStrike" dirty="0">
                          <a:solidFill>
                            <a:schemeClr val="tx1"/>
                          </a:solidFill>
                          <a:effectLst/>
                          <a:latin typeface="+mn-lt"/>
                        </a:rPr>
                        <a:t>10.1</a:t>
                      </a:r>
                    </a:p>
                  </a:txBody>
                  <a:tcPr marL="7620" marR="7620" marT="7620" marB="0" anchor="b"/>
                </a:tc>
                <a:tc>
                  <a:txBody>
                    <a:bodyPr/>
                    <a:lstStyle/>
                    <a:p>
                      <a:pPr algn="ctr" fontAlgn="b"/>
                      <a:r>
                        <a:rPr lang="en-US" sz="1600" b="0" i="0" u="none" strike="noStrike">
                          <a:solidFill>
                            <a:schemeClr val="tx1"/>
                          </a:solidFill>
                          <a:effectLst/>
                          <a:latin typeface="+mn-lt"/>
                        </a:rPr>
                        <a:t>N/A</a:t>
                      </a:r>
                    </a:p>
                  </a:txBody>
                  <a:tcPr marL="7620" marR="7620" marT="7620" marB="0" anchor="b"/>
                </a:tc>
                <a:tc>
                  <a:txBody>
                    <a:bodyPr/>
                    <a:lstStyle/>
                    <a:p>
                      <a:pPr algn="ctr" fontAlgn="b"/>
                      <a:r>
                        <a:rPr lang="en-US" sz="1600" b="0" i="0" u="none" strike="noStrike">
                          <a:solidFill>
                            <a:schemeClr val="tx1"/>
                          </a:solidFill>
                          <a:effectLst/>
                          <a:latin typeface="+mn-lt"/>
                        </a:rPr>
                        <a:t>N/A</a:t>
                      </a:r>
                    </a:p>
                  </a:txBody>
                  <a:tcPr marL="7620" marR="7620" marT="7620" marB="0" anchor="b"/>
                </a:tc>
                <a:extLst>
                  <a:ext uri="{0D108BD9-81ED-4DB2-BD59-A6C34878D82A}">
                    <a16:rowId xmlns:a16="http://schemas.microsoft.com/office/drawing/2014/main" val="3592060514"/>
                  </a:ext>
                </a:extLst>
              </a:tr>
              <a:tr h="370840">
                <a:tc>
                  <a:txBody>
                    <a:bodyPr/>
                    <a:lstStyle/>
                    <a:p>
                      <a:pPr algn="l" fontAlgn="b"/>
                      <a:r>
                        <a:rPr lang="en-US" sz="1400" b="0" i="0" u="none" strike="noStrike" dirty="0">
                          <a:solidFill>
                            <a:schemeClr val="tx1"/>
                          </a:solidFill>
                          <a:effectLst/>
                          <a:latin typeface="+mn-lt"/>
                        </a:rPr>
                        <a:t>Mental Health Providers per 100k</a:t>
                      </a:r>
                    </a:p>
                  </a:txBody>
                  <a:tcPr marL="7620" marR="7620" marT="7620" marB="0" anchor="b"/>
                </a:tc>
                <a:tc>
                  <a:txBody>
                    <a:bodyPr/>
                    <a:lstStyle/>
                    <a:p>
                      <a:pPr algn="ctr" fontAlgn="b"/>
                      <a:r>
                        <a:rPr lang="en-US" sz="1600" b="0" i="0" u="none" strike="noStrike" dirty="0">
                          <a:solidFill>
                            <a:schemeClr val="tx1"/>
                          </a:solidFill>
                          <a:effectLst/>
                          <a:latin typeface="+mn-lt"/>
                        </a:rPr>
                        <a:t>232</a:t>
                      </a:r>
                    </a:p>
                  </a:txBody>
                  <a:tcPr marL="7620" marR="7620" marT="7620" marB="0" anchor="b"/>
                </a:tc>
                <a:tc>
                  <a:txBody>
                    <a:bodyPr/>
                    <a:lstStyle/>
                    <a:p>
                      <a:pPr algn="ctr" fontAlgn="b"/>
                      <a:r>
                        <a:rPr lang="en-US" sz="1600" b="0" i="0" u="none" strike="noStrike" dirty="0">
                          <a:solidFill>
                            <a:schemeClr val="tx1"/>
                          </a:solidFill>
                          <a:effectLst/>
                          <a:latin typeface="+mn-lt"/>
                        </a:rPr>
                        <a:t>114.7</a:t>
                      </a:r>
                    </a:p>
                  </a:txBody>
                  <a:tcPr marL="7620" marR="7620" marT="7620" marB="0" anchor="b"/>
                </a:tc>
                <a:tc>
                  <a:txBody>
                    <a:bodyPr/>
                    <a:lstStyle/>
                    <a:p>
                      <a:pPr algn="ctr" fontAlgn="b"/>
                      <a:r>
                        <a:rPr lang="en-US" sz="1600" b="0" i="0" u="none" strike="noStrike" dirty="0">
                          <a:solidFill>
                            <a:schemeClr val="tx1"/>
                          </a:solidFill>
                          <a:effectLst/>
                          <a:latin typeface="+mn-lt"/>
                        </a:rPr>
                        <a:t>134.1</a:t>
                      </a:r>
                    </a:p>
                  </a:txBody>
                  <a:tcPr marL="7620" marR="7620" marT="7620" marB="0" anchor="b"/>
                </a:tc>
                <a:tc>
                  <a:txBody>
                    <a:bodyPr/>
                    <a:lstStyle/>
                    <a:p>
                      <a:pPr algn="ctr" fontAlgn="b"/>
                      <a:r>
                        <a:rPr lang="en-US" sz="1600" b="0" i="0" u="none" strike="noStrike">
                          <a:solidFill>
                            <a:schemeClr val="tx1"/>
                          </a:solidFill>
                          <a:effectLst/>
                          <a:latin typeface="+mn-lt"/>
                        </a:rPr>
                        <a:t>107.7</a:t>
                      </a:r>
                    </a:p>
                  </a:txBody>
                  <a:tcPr marL="7620" marR="7620" marT="7620" marB="0" anchor="b"/>
                </a:tc>
                <a:tc>
                  <a:txBody>
                    <a:bodyPr/>
                    <a:lstStyle/>
                    <a:p>
                      <a:pPr algn="ctr" fontAlgn="b"/>
                      <a:r>
                        <a:rPr lang="en-US" sz="1600" b="0" i="0" u="none" strike="noStrike" dirty="0">
                          <a:solidFill>
                            <a:schemeClr val="tx1"/>
                          </a:solidFill>
                          <a:effectLst/>
                          <a:latin typeface="+mn-lt"/>
                        </a:rPr>
                        <a:t>158.8</a:t>
                      </a:r>
                    </a:p>
                  </a:txBody>
                  <a:tcPr marL="7620" marR="7620" marT="7620" marB="0" anchor="b"/>
                </a:tc>
                <a:tc>
                  <a:txBody>
                    <a:bodyPr/>
                    <a:lstStyle/>
                    <a:p>
                      <a:pPr algn="ctr" fontAlgn="b"/>
                      <a:r>
                        <a:rPr lang="en-US" sz="1600" b="0" i="0" u="none" strike="noStrike">
                          <a:solidFill>
                            <a:schemeClr val="tx1"/>
                          </a:solidFill>
                          <a:effectLst/>
                          <a:latin typeface="+mn-lt"/>
                        </a:rPr>
                        <a:t>187.6</a:t>
                      </a:r>
                    </a:p>
                  </a:txBody>
                  <a:tcPr marL="7620" marR="7620" marT="7620" marB="0" anchor="b"/>
                </a:tc>
                <a:tc>
                  <a:txBody>
                    <a:bodyPr/>
                    <a:lstStyle/>
                    <a:p>
                      <a:pPr algn="ctr" fontAlgn="b"/>
                      <a:r>
                        <a:rPr lang="en-US" sz="1600" b="0" i="0" u="none" strike="noStrike" dirty="0">
                          <a:solidFill>
                            <a:schemeClr val="tx1"/>
                          </a:solidFill>
                          <a:effectLst/>
                          <a:latin typeface="+mn-lt"/>
                        </a:rPr>
                        <a:t>284.4</a:t>
                      </a:r>
                    </a:p>
                  </a:txBody>
                  <a:tcPr marL="7620" marR="7620" marT="7620" marB="0" anchor="b"/>
                </a:tc>
                <a:extLst>
                  <a:ext uri="{0D108BD9-81ED-4DB2-BD59-A6C34878D82A}">
                    <a16:rowId xmlns:a16="http://schemas.microsoft.com/office/drawing/2014/main" val="4030476978"/>
                  </a:ext>
                </a:extLst>
              </a:tr>
            </a:tbl>
          </a:graphicData>
        </a:graphic>
      </p:graphicFrame>
      <p:sp>
        <p:nvSpPr>
          <p:cNvPr id="4" name="TextBox 3">
            <a:extLst>
              <a:ext uri="{FF2B5EF4-FFF2-40B4-BE49-F238E27FC236}">
                <a16:creationId xmlns:a16="http://schemas.microsoft.com/office/drawing/2014/main" id="{D19DDCD3-D636-FD4A-571F-F41D80D327C0}"/>
              </a:ext>
            </a:extLst>
          </p:cNvPr>
          <p:cNvSpPr txBox="1"/>
          <p:nvPr/>
        </p:nvSpPr>
        <p:spPr>
          <a:xfrm>
            <a:off x="7254240" y="6094214"/>
            <a:ext cx="4795520" cy="523220"/>
          </a:xfrm>
          <a:prstGeom prst="rect">
            <a:avLst/>
          </a:prstGeom>
          <a:noFill/>
        </p:spPr>
        <p:txBody>
          <a:bodyPr wrap="square">
            <a:spAutoFit/>
          </a:bodyPr>
          <a:lstStyle/>
          <a:p>
            <a:r>
              <a:rPr lang="en-US" sz="1400" dirty="0">
                <a:hlinkClick r:id="rId2"/>
              </a:rPr>
              <a:t>Recovery Ecosystem Index Map (norc.org)</a:t>
            </a:r>
            <a:endParaRPr lang="en-US" sz="1400" dirty="0"/>
          </a:p>
          <a:p>
            <a:r>
              <a:rPr lang="en-US" sz="1400" dirty="0">
                <a:hlinkClick r:id="rId2"/>
              </a:rPr>
              <a:t>https://rei.norc.org/</a:t>
            </a:r>
            <a:r>
              <a:rPr lang="en-US" sz="1400" dirty="0"/>
              <a:t> </a:t>
            </a:r>
          </a:p>
        </p:txBody>
      </p:sp>
    </p:spTree>
    <p:extLst>
      <p:ext uri="{BB962C8B-B14F-4D97-AF65-F5344CB8AC3E}">
        <p14:creationId xmlns:p14="http://schemas.microsoft.com/office/powerpoint/2010/main" val="137754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5" name="TextBox 4">
            <a:extLst>
              <a:ext uri="{FF2B5EF4-FFF2-40B4-BE49-F238E27FC236}">
                <a16:creationId xmlns:a16="http://schemas.microsoft.com/office/drawing/2014/main" id="{6B22D801-C48E-F5A6-AB44-DB8C676A837C}"/>
              </a:ext>
            </a:extLst>
          </p:cNvPr>
          <p:cNvSpPr txBox="1"/>
          <p:nvPr/>
        </p:nvSpPr>
        <p:spPr>
          <a:xfrm>
            <a:off x="638175" y="0"/>
            <a:ext cx="324179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Age Adjusted Drug Overdose Mortality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a:t>
            </a:r>
            <a:r>
              <a:rPr kumimoji="0" lang="en-US" sz="1800" b="1" i="0" u="none" strike="noStrike" kern="1200" cap="none" spc="0" normalizeH="0" baseline="0" noProof="0" dirty="0">
                <a:ln>
                  <a:noFill/>
                </a:ln>
                <a:solidFill>
                  <a:srgbClr val="FFFFFF"/>
                </a:solidFill>
                <a:effectLst/>
                <a:uLnTx/>
                <a:uFillTx/>
                <a:latin typeface="Acumin Pro"/>
                <a:ea typeface="+mn-ea"/>
                <a:cs typeface="+mn-cs"/>
              </a:rPr>
              <a:t>CDC WONDER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2011 –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2016 - 2020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 </a:t>
            </a:r>
          </a:p>
        </p:txBody>
      </p:sp>
      <p:graphicFrame>
        <p:nvGraphicFramePr>
          <p:cNvPr id="2" name="Chart 1">
            <a:extLst>
              <a:ext uri="{FF2B5EF4-FFF2-40B4-BE49-F238E27FC236}">
                <a16:creationId xmlns:a16="http://schemas.microsoft.com/office/drawing/2014/main" id="{3D45CF81-3EC3-F600-5BCF-D01D3034A8D0}"/>
              </a:ext>
            </a:extLst>
          </p:cNvPr>
          <p:cNvGraphicFramePr>
            <a:graphicFrameLocks/>
          </p:cNvGraphicFramePr>
          <p:nvPr>
            <p:extLst>
              <p:ext uri="{D42A27DB-BD31-4B8C-83A1-F6EECF244321}">
                <p14:modId xmlns:p14="http://schemas.microsoft.com/office/powerpoint/2010/main" val="3760777417"/>
              </p:ext>
            </p:extLst>
          </p:nvPr>
        </p:nvGraphicFramePr>
        <p:xfrm>
          <a:off x="3962400" y="223520"/>
          <a:ext cx="8158480" cy="6035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2340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5" name="TextBox 4">
            <a:extLst>
              <a:ext uri="{FF2B5EF4-FFF2-40B4-BE49-F238E27FC236}">
                <a16:creationId xmlns:a16="http://schemas.microsoft.com/office/drawing/2014/main" id="{6B22D801-C48E-F5A6-AB44-DB8C676A837C}"/>
              </a:ext>
            </a:extLst>
          </p:cNvPr>
          <p:cNvSpPr txBox="1"/>
          <p:nvPr/>
        </p:nvSpPr>
        <p:spPr>
          <a:xfrm>
            <a:off x="638175" y="0"/>
            <a:ext cx="324179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Age Adjusted Drug Overdose Mortality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a:t>
            </a:r>
            <a:r>
              <a:rPr kumimoji="0" lang="en-US" sz="1800" b="1" i="0" u="none" strike="noStrike" kern="1200" cap="none" spc="0" normalizeH="0" baseline="0" noProof="0" dirty="0">
                <a:ln>
                  <a:noFill/>
                </a:ln>
                <a:solidFill>
                  <a:srgbClr val="FFFFFF"/>
                </a:solidFill>
                <a:effectLst/>
                <a:uLnTx/>
                <a:uFillTx/>
                <a:latin typeface="Acumin Pro"/>
                <a:ea typeface="+mn-ea"/>
                <a:cs typeface="+mn-cs"/>
              </a:rPr>
              <a:t>CDC WONDER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2011 –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cumin Pro"/>
                <a:ea typeface="+mn-ea"/>
                <a:cs typeface="+mn-cs"/>
              </a:rPr>
              <a:t>2016 - 2020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cumin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cumin Pro"/>
                <a:ea typeface="+mn-ea"/>
                <a:cs typeface="+mn-cs"/>
              </a:rPr>
              <a:t> </a:t>
            </a:r>
          </a:p>
        </p:txBody>
      </p:sp>
      <p:graphicFrame>
        <p:nvGraphicFramePr>
          <p:cNvPr id="3" name="Chart 2">
            <a:extLst>
              <a:ext uri="{FF2B5EF4-FFF2-40B4-BE49-F238E27FC236}">
                <a16:creationId xmlns:a16="http://schemas.microsoft.com/office/drawing/2014/main" id="{51A2C12E-241C-5233-EB64-0311944B5AAA}"/>
              </a:ext>
            </a:extLst>
          </p:cNvPr>
          <p:cNvGraphicFramePr>
            <a:graphicFrameLocks/>
          </p:cNvGraphicFramePr>
          <p:nvPr>
            <p:extLst>
              <p:ext uri="{D42A27DB-BD31-4B8C-83A1-F6EECF244321}">
                <p14:modId xmlns:p14="http://schemas.microsoft.com/office/powerpoint/2010/main" val="1260796205"/>
              </p:ext>
            </p:extLst>
          </p:nvPr>
        </p:nvGraphicFramePr>
        <p:xfrm>
          <a:off x="4121284" y="252918"/>
          <a:ext cx="8070716" cy="59825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677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graphicFrame>
        <p:nvGraphicFramePr>
          <p:cNvPr id="3" name="Table 2">
            <a:extLst>
              <a:ext uri="{FF2B5EF4-FFF2-40B4-BE49-F238E27FC236}">
                <a16:creationId xmlns:a16="http://schemas.microsoft.com/office/drawing/2014/main" id="{F2E6EB97-428C-C7D8-B58E-8D5D22C510D3}"/>
              </a:ext>
            </a:extLst>
          </p:cNvPr>
          <p:cNvGraphicFramePr>
            <a:graphicFrameLocks noGrp="1"/>
          </p:cNvGraphicFramePr>
          <p:nvPr>
            <p:extLst>
              <p:ext uri="{D42A27DB-BD31-4B8C-83A1-F6EECF244321}">
                <p14:modId xmlns:p14="http://schemas.microsoft.com/office/powerpoint/2010/main" val="298356289"/>
              </p:ext>
            </p:extLst>
          </p:nvPr>
        </p:nvGraphicFramePr>
        <p:xfrm>
          <a:off x="443439" y="3205554"/>
          <a:ext cx="11346485" cy="1813630"/>
        </p:xfrm>
        <a:graphic>
          <a:graphicData uri="http://schemas.openxmlformats.org/drawingml/2006/table">
            <a:tbl>
              <a:tblPr>
                <a:tableStyleId>{2D5ABB26-0587-4C30-8999-92F81FD0307C}</a:tableStyleId>
              </a:tblPr>
              <a:tblGrid>
                <a:gridCol w="2492319">
                  <a:extLst>
                    <a:ext uri="{9D8B030D-6E8A-4147-A177-3AD203B41FA5}">
                      <a16:colId xmlns:a16="http://schemas.microsoft.com/office/drawing/2014/main" val="1097810909"/>
                    </a:ext>
                  </a:extLst>
                </a:gridCol>
                <a:gridCol w="1169512">
                  <a:extLst>
                    <a:ext uri="{9D8B030D-6E8A-4147-A177-3AD203B41FA5}">
                      <a16:colId xmlns:a16="http://schemas.microsoft.com/office/drawing/2014/main" val="533308233"/>
                    </a:ext>
                  </a:extLst>
                </a:gridCol>
                <a:gridCol w="1274126">
                  <a:extLst>
                    <a:ext uri="{9D8B030D-6E8A-4147-A177-3AD203B41FA5}">
                      <a16:colId xmlns:a16="http://schemas.microsoft.com/office/drawing/2014/main" val="2306025081"/>
                    </a:ext>
                  </a:extLst>
                </a:gridCol>
                <a:gridCol w="1497592">
                  <a:extLst>
                    <a:ext uri="{9D8B030D-6E8A-4147-A177-3AD203B41FA5}">
                      <a16:colId xmlns:a16="http://schemas.microsoft.com/office/drawing/2014/main" val="1687153384"/>
                    </a:ext>
                  </a:extLst>
                </a:gridCol>
                <a:gridCol w="1387918">
                  <a:extLst>
                    <a:ext uri="{9D8B030D-6E8A-4147-A177-3AD203B41FA5}">
                      <a16:colId xmlns:a16="http://schemas.microsoft.com/office/drawing/2014/main" val="3621040268"/>
                    </a:ext>
                  </a:extLst>
                </a:gridCol>
                <a:gridCol w="1387918">
                  <a:extLst>
                    <a:ext uri="{9D8B030D-6E8A-4147-A177-3AD203B41FA5}">
                      <a16:colId xmlns:a16="http://schemas.microsoft.com/office/drawing/2014/main" val="407327716"/>
                    </a:ext>
                  </a:extLst>
                </a:gridCol>
                <a:gridCol w="1326107">
                  <a:extLst>
                    <a:ext uri="{9D8B030D-6E8A-4147-A177-3AD203B41FA5}">
                      <a16:colId xmlns:a16="http://schemas.microsoft.com/office/drawing/2014/main" val="1043839558"/>
                    </a:ext>
                  </a:extLst>
                </a:gridCol>
                <a:gridCol w="810993">
                  <a:extLst>
                    <a:ext uri="{9D8B030D-6E8A-4147-A177-3AD203B41FA5}">
                      <a16:colId xmlns:a16="http://schemas.microsoft.com/office/drawing/2014/main" val="3489982638"/>
                    </a:ext>
                  </a:extLst>
                </a:gridCol>
              </a:tblGrid>
              <a:tr h="528500">
                <a:tc>
                  <a:txBody>
                    <a:bodyPr/>
                    <a:lstStyle/>
                    <a:p>
                      <a:pPr algn="l" fontAlgn="b">
                        <a:spcBef>
                          <a:spcPts val="0"/>
                        </a:spcBef>
                        <a:spcAft>
                          <a:spcPts val="0"/>
                        </a:spcAft>
                      </a:pPr>
                      <a:endParaRPr lang="en-US" sz="1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dirty="0">
                          <a:solidFill>
                            <a:srgbClr val="000000"/>
                          </a:solidFill>
                          <a:effectLst/>
                        </a:rPr>
                        <a:t>Duval</a:t>
                      </a:r>
                      <a:endParaRPr lang="en-US" sz="2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dirty="0">
                          <a:solidFill>
                            <a:srgbClr val="000000"/>
                          </a:solidFill>
                          <a:effectLst/>
                        </a:rPr>
                        <a:t>Clay</a:t>
                      </a:r>
                      <a:endParaRPr lang="en-US" sz="2800" b="0" i="0" u="none" strike="noStrike" dirty="0">
                        <a:effectLst/>
                        <a:latin typeface="+mn-lt"/>
                      </a:endParaRPr>
                    </a:p>
                  </a:txBody>
                  <a:tcPr marL="19011" marR="19011" marT="19011" marB="0" anchor="b"/>
                </a:tc>
                <a:tc>
                  <a:txBody>
                    <a:bodyPr/>
                    <a:lstStyle/>
                    <a:p>
                      <a:pPr marL="0" indent="0" algn="l" fontAlgn="b">
                        <a:spcBef>
                          <a:spcPts val="0"/>
                        </a:spcBef>
                        <a:spcAft>
                          <a:spcPts val="0"/>
                        </a:spcAft>
                      </a:pPr>
                      <a:r>
                        <a:rPr lang="en-US" sz="2800" b="0" u="none" strike="noStrike" dirty="0">
                          <a:solidFill>
                            <a:srgbClr val="000000"/>
                          </a:solidFill>
                          <a:effectLst/>
                        </a:rPr>
                        <a:t>Nassau</a:t>
                      </a:r>
                      <a:endParaRPr lang="en-US" sz="2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a:solidFill>
                            <a:srgbClr val="000000"/>
                          </a:solidFill>
                          <a:effectLst/>
                        </a:rPr>
                        <a:t>Marion</a:t>
                      </a:r>
                      <a:endParaRPr lang="en-US" sz="2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dirty="0">
                          <a:solidFill>
                            <a:srgbClr val="000000"/>
                          </a:solidFill>
                          <a:effectLst/>
                        </a:rPr>
                        <a:t>Volusia</a:t>
                      </a:r>
                      <a:endParaRPr lang="en-US" sz="2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dirty="0">
                          <a:solidFill>
                            <a:srgbClr val="000000"/>
                          </a:solidFill>
                          <a:effectLst/>
                        </a:rPr>
                        <a:t>Florida</a:t>
                      </a:r>
                      <a:endParaRPr lang="en-US" sz="2800" b="0" i="0" u="none" strike="noStrike" dirty="0">
                        <a:effectLst/>
                        <a:latin typeface="+mn-lt"/>
                      </a:endParaRPr>
                    </a:p>
                  </a:txBody>
                  <a:tcPr marL="19011" marR="19011" marT="19011" marB="0" anchor="b"/>
                </a:tc>
                <a:tc>
                  <a:txBody>
                    <a:bodyPr/>
                    <a:lstStyle/>
                    <a:p>
                      <a:pPr algn="l" fontAlgn="b">
                        <a:spcBef>
                          <a:spcPts val="0"/>
                        </a:spcBef>
                        <a:spcAft>
                          <a:spcPts val="0"/>
                        </a:spcAft>
                      </a:pPr>
                      <a:r>
                        <a:rPr lang="en-US" sz="2800" b="0" u="none" strike="noStrike" dirty="0">
                          <a:solidFill>
                            <a:srgbClr val="000000"/>
                          </a:solidFill>
                          <a:effectLst/>
                        </a:rPr>
                        <a:t>US</a:t>
                      </a:r>
                      <a:endParaRPr lang="en-US" sz="2800" b="0" i="0" u="none" strike="noStrike" dirty="0">
                        <a:effectLst/>
                        <a:latin typeface="+mn-lt"/>
                      </a:endParaRPr>
                    </a:p>
                  </a:txBody>
                  <a:tcPr marL="19011" marR="19011" marT="19011" marB="0" anchor="b"/>
                </a:tc>
                <a:extLst>
                  <a:ext uri="{0D108BD9-81ED-4DB2-BD59-A6C34878D82A}">
                    <a16:rowId xmlns:a16="http://schemas.microsoft.com/office/drawing/2014/main" val="874662695"/>
                  </a:ext>
                </a:extLst>
              </a:tr>
              <a:tr h="642565">
                <a:tc>
                  <a:txBody>
                    <a:bodyPr/>
                    <a:lstStyle/>
                    <a:p>
                      <a:pPr algn="l" fontAlgn="b">
                        <a:spcBef>
                          <a:spcPts val="0"/>
                        </a:spcBef>
                        <a:spcAft>
                          <a:spcPts val="0"/>
                        </a:spcAft>
                      </a:pPr>
                      <a:r>
                        <a:rPr lang="en-US" sz="2800" b="0" u="none" strike="noStrike" dirty="0">
                          <a:solidFill>
                            <a:srgbClr val="333333"/>
                          </a:solidFill>
                          <a:effectLst/>
                        </a:rPr>
                        <a:t>All </a:t>
                      </a:r>
                      <a:r>
                        <a:rPr lang="pl-PL" sz="2800" b="0" u="none" strike="noStrike" dirty="0">
                          <a:solidFill>
                            <a:srgbClr val="333333"/>
                          </a:solidFill>
                          <a:effectLst/>
                        </a:rPr>
                        <a:t>Drug</a:t>
                      </a:r>
                      <a:r>
                        <a:rPr lang="en-US" sz="2800" b="0" u="none" strike="noStrike" dirty="0">
                          <a:solidFill>
                            <a:srgbClr val="333333"/>
                          </a:solidFill>
                          <a:effectLst/>
                        </a:rPr>
                        <a:t>s</a:t>
                      </a:r>
                      <a:endParaRPr lang="pl-PL" sz="2800" b="0" i="0" u="none" strike="noStrike" dirty="0">
                        <a:effectLst/>
                        <a:latin typeface="+mn-lt"/>
                      </a:endParaRPr>
                    </a:p>
                  </a:txBody>
                  <a:tcPr marL="19011" marR="19011" marT="19011" marB="0" anchor="b"/>
                </a:tc>
                <a:tc>
                  <a:txBody>
                    <a:bodyPr/>
                    <a:lstStyle/>
                    <a:p>
                      <a:pPr algn="ctr" fontAlgn="b">
                        <a:spcBef>
                          <a:spcPts val="0"/>
                        </a:spcBef>
                        <a:spcAft>
                          <a:spcPts val="0"/>
                        </a:spcAft>
                      </a:pPr>
                      <a:r>
                        <a:rPr lang="en-US" sz="2800" b="1" u="none" strike="noStrike" dirty="0">
                          <a:solidFill>
                            <a:schemeClr val="accent2"/>
                          </a:solidFill>
                          <a:effectLst/>
                        </a:rPr>
                        <a:t>63.1</a:t>
                      </a:r>
                      <a:endParaRPr lang="en-US" sz="2800" b="1"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47.3</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50.2</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1" u="none" strike="noStrike" dirty="0">
                          <a:solidFill>
                            <a:schemeClr val="accent2"/>
                          </a:solidFill>
                          <a:effectLst/>
                        </a:rPr>
                        <a:t>69.6</a:t>
                      </a:r>
                      <a:endParaRPr lang="en-US" sz="2800" b="1"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58.2</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rgbClr val="333333"/>
                          </a:solidFill>
                          <a:effectLst/>
                        </a:rPr>
                        <a:t>38.8</a:t>
                      </a:r>
                      <a:endParaRPr lang="en-US" sz="2800" b="0" i="0" u="none" strike="noStrike" dirty="0">
                        <a:effectLst/>
                        <a:latin typeface="+mn-lt"/>
                      </a:endParaRPr>
                    </a:p>
                  </a:txBody>
                  <a:tcPr marL="19011" marR="19011" marT="19011" marB="0" anchor="b"/>
                </a:tc>
                <a:tc>
                  <a:txBody>
                    <a:bodyPr/>
                    <a:lstStyle/>
                    <a:p>
                      <a:pPr algn="ctr" fontAlgn="b">
                        <a:spcBef>
                          <a:spcPts val="0"/>
                        </a:spcBef>
                        <a:spcAft>
                          <a:spcPts val="0"/>
                        </a:spcAft>
                      </a:pPr>
                      <a:r>
                        <a:rPr lang="en-US" sz="2800" b="0" u="none" strike="noStrike">
                          <a:solidFill>
                            <a:srgbClr val="333333"/>
                          </a:solidFill>
                          <a:effectLst/>
                        </a:rPr>
                        <a:t>32.5</a:t>
                      </a:r>
                      <a:endParaRPr lang="en-US" sz="2800" b="0" i="0" u="none" strike="noStrike">
                        <a:effectLst/>
                        <a:latin typeface="+mn-lt"/>
                      </a:endParaRPr>
                    </a:p>
                  </a:txBody>
                  <a:tcPr marL="19011" marR="19011" marT="19011" marB="0" anchor="b"/>
                </a:tc>
                <a:extLst>
                  <a:ext uri="{0D108BD9-81ED-4DB2-BD59-A6C34878D82A}">
                    <a16:rowId xmlns:a16="http://schemas.microsoft.com/office/drawing/2014/main" val="2575989822"/>
                  </a:ext>
                </a:extLst>
              </a:tr>
              <a:tr h="642565">
                <a:tc>
                  <a:txBody>
                    <a:bodyPr/>
                    <a:lstStyle/>
                    <a:p>
                      <a:pPr algn="l" fontAlgn="b">
                        <a:spcBef>
                          <a:spcPts val="0"/>
                        </a:spcBef>
                        <a:spcAft>
                          <a:spcPts val="0"/>
                        </a:spcAft>
                      </a:pPr>
                      <a:r>
                        <a:rPr lang="pl-PL" sz="2800" b="0" u="none" strike="noStrike" dirty="0">
                          <a:solidFill>
                            <a:srgbClr val="333333"/>
                          </a:solidFill>
                          <a:effectLst/>
                        </a:rPr>
                        <a:t>Opioid</a:t>
                      </a:r>
                      <a:r>
                        <a:rPr lang="en-US" sz="2800" b="0" u="none" strike="noStrike" dirty="0">
                          <a:solidFill>
                            <a:srgbClr val="333333"/>
                          </a:solidFill>
                          <a:effectLst/>
                        </a:rPr>
                        <a:t>s</a:t>
                      </a:r>
                      <a:endParaRPr lang="pl-PL" sz="2800" b="0" i="0" u="none" strike="noStrike" dirty="0">
                        <a:effectLst/>
                        <a:latin typeface="+mn-lt"/>
                      </a:endParaRPr>
                    </a:p>
                  </a:txBody>
                  <a:tcPr marL="19011" marR="19011" marT="19011" marB="0" anchor="b"/>
                </a:tc>
                <a:tc>
                  <a:txBody>
                    <a:bodyPr/>
                    <a:lstStyle/>
                    <a:p>
                      <a:pPr algn="ctr" fontAlgn="b">
                        <a:spcBef>
                          <a:spcPts val="0"/>
                        </a:spcBef>
                        <a:spcAft>
                          <a:spcPts val="0"/>
                        </a:spcAft>
                      </a:pPr>
                      <a:r>
                        <a:rPr lang="en-US" sz="2800" b="1" u="none" strike="noStrike" dirty="0">
                          <a:solidFill>
                            <a:schemeClr val="accent2"/>
                          </a:solidFill>
                          <a:effectLst/>
                        </a:rPr>
                        <a:t>53.5</a:t>
                      </a:r>
                      <a:endParaRPr lang="en-US" sz="2800" b="1"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40.5</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42.8</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1" u="none" strike="noStrike" dirty="0">
                          <a:solidFill>
                            <a:schemeClr val="accent2"/>
                          </a:solidFill>
                          <a:effectLst/>
                        </a:rPr>
                        <a:t>45.7</a:t>
                      </a:r>
                      <a:endParaRPr lang="en-US" sz="2800" b="1"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chemeClr val="accent2"/>
                          </a:solidFill>
                          <a:effectLst/>
                        </a:rPr>
                        <a:t>47.8</a:t>
                      </a:r>
                      <a:endParaRPr lang="en-US" sz="2800" b="0" i="0" u="none" strike="noStrike" dirty="0">
                        <a:solidFill>
                          <a:schemeClr val="accent2"/>
                        </a:solidFill>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rgbClr val="333333"/>
                          </a:solidFill>
                          <a:effectLst/>
                        </a:rPr>
                        <a:t>27.4</a:t>
                      </a:r>
                      <a:endParaRPr lang="en-US" sz="2800" b="0" i="0" u="none" strike="noStrike" dirty="0">
                        <a:effectLst/>
                        <a:latin typeface="+mn-lt"/>
                      </a:endParaRPr>
                    </a:p>
                  </a:txBody>
                  <a:tcPr marL="19011" marR="19011" marT="19011" marB="0" anchor="b"/>
                </a:tc>
                <a:tc>
                  <a:txBody>
                    <a:bodyPr/>
                    <a:lstStyle/>
                    <a:p>
                      <a:pPr algn="ctr" fontAlgn="b">
                        <a:spcBef>
                          <a:spcPts val="0"/>
                        </a:spcBef>
                        <a:spcAft>
                          <a:spcPts val="0"/>
                        </a:spcAft>
                      </a:pPr>
                      <a:r>
                        <a:rPr lang="en-US" sz="2800" b="0" u="none" strike="noStrike" dirty="0">
                          <a:solidFill>
                            <a:srgbClr val="333333"/>
                          </a:solidFill>
                          <a:effectLst/>
                        </a:rPr>
                        <a:t>23.4</a:t>
                      </a:r>
                      <a:endParaRPr lang="en-US" sz="2800" b="0" i="0" u="none" strike="noStrike" dirty="0">
                        <a:effectLst/>
                        <a:latin typeface="+mn-lt"/>
                      </a:endParaRPr>
                    </a:p>
                  </a:txBody>
                  <a:tcPr marL="19011" marR="19011" marT="19011" marB="0" anchor="b"/>
                </a:tc>
                <a:extLst>
                  <a:ext uri="{0D108BD9-81ED-4DB2-BD59-A6C34878D82A}">
                    <a16:rowId xmlns:a16="http://schemas.microsoft.com/office/drawing/2014/main" val="4273341779"/>
                  </a:ext>
                </a:extLst>
              </a:tr>
            </a:tbl>
          </a:graphicData>
        </a:graphic>
      </p:graphicFrame>
      <p:sp>
        <p:nvSpPr>
          <p:cNvPr id="5" name="TextBox 4">
            <a:extLst>
              <a:ext uri="{FF2B5EF4-FFF2-40B4-BE49-F238E27FC236}">
                <a16:creationId xmlns:a16="http://schemas.microsoft.com/office/drawing/2014/main" id="{1C3096C2-185B-0575-EB50-9A6FC2B6CF6A}"/>
              </a:ext>
            </a:extLst>
          </p:cNvPr>
          <p:cNvSpPr txBox="1"/>
          <p:nvPr/>
        </p:nvSpPr>
        <p:spPr>
          <a:xfrm>
            <a:off x="1809750" y="1520194"/>
            <a:ext cx="939164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4971"/>
                </a:solidFill>
                <a:effectLst/>
                <a:uLnTx/>
                <a:uFillTx/>
                <a:latin typeface="Acumin Pro"/>
                <a:ea typeface="+mn-ea"/>
                <a:cs typeface="+mn-cs"/>
              </a:rPr>
              <a:t>Age Adjusted Drug Overdose Mortality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4971"/>
                </a:solidFill>
                <a:effectLst/>
                <a:uLnTx/>
                <a:uFillTx/>
                <a:latin typeface="Acumin Pro"/>
                <a:ea typeface="+mn-ea"/>
                <a:cs typeface="+mn-cs"/>
              </a:rPr>
              <a:t> </a:t>
            </a:r>
            <a:r>
              <a:rPr kumimoji="0" lang="pl-PL" sz="3200" b="0" i="0" u="none" strike="noStrike" kern="1200" cap="none" spc="0" normalizeH="0" baseline="0" noProof="0" dirty="0">
                <a:ln>
                  <a:noFill/>
                </a:ln>
                <a:solidFill>
                  <a:srgbClr val="1B4971"/>
                </a:solidFill>
                <a:effectLst/>
                <a:uLnTx/>
                <a:uFillTx/>
                <a:latin typeface="Acumin Pro"/>
                <a:ea typeface="+mn-ea"/>
                <a:cs typeface="+mn-cs"/>
              </a:rPr>
              <a:t>2016 - 2020 </a:t>
            </a:r>
            <a:endParaRPr kumimoji="0" lang="en-US" sz="3200" b="0" i="0" u="none" strike="noStrike" kern="1200" cap="none" spc="0" normalizeH="0" baseline="0" noProof="0" dirty="0">
              <a:ln>
                <a:noFill/>
              </a:ln>
              <a:solidFill>
                <a:srgbClr val="1B4971"/>
              </a:solidFill>
              <a:effectLst/>
              <a:uLnTx/>
              <a:uFillTx/>
              <a:latin typeface="Acumin Pro"/>
              <a:ea typeface="+mn-ea"/>
              <a:cs typeface="+mn-cs"/>
            </a:endParaRPr>
          </a:p>
        </p:txBody>
      </p:sp>
    </p:spTree>
    <p:extLst>
      <p:ext uri="{BB962C8B-B14F-4D97-AF65-F5344CB8AC3E}">
        <p14:creationId xmlns:p14="http://schemas.microsoft.com/office/powerpoint/2010/main" val="973646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188848"/>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542021"/>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431445"/>
            <a:ext cx="9999963" cy="38209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E. Rowley, BSN, RN, EMT-P, CAPO, Lieutenant - Rescue 62-B Shift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and Captain Michael Bernard - Office of Information Services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(with additional analysis and chart/graph development by Laura Viafora Ray, MPH, CPH, Project Director - The Safe and Healthy Neighborhoods Project)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Dispatched as Overdose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911 call in which the caller stated that the victim was suffering from a known or suspected overdose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Naloxone Administered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the count of naloxone administered, which may include repeat doses to same patient</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Suspected Opioid-Related Overdose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type of incidents: naloxone administered and nature of call at scene is "ingestion/poisoning/OD,” </a:t>
            </a:r>
            <a:r>
              <a:rPr kumimoji="0" lang="en-US" sz="14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4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4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562136"/>
            <a:ext cx="0" cy="5733728"/>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97BF1-9A8C-37C4-F808-725F5F447AAE}"/>
              </a:ext>
            </a:extLst>
          </p:cNvPr>
          <p:cNvPicPr>
            <a:picLocks noChangeAspect="1"/>
          </p:cNvPicPr>
          <p:nvPr/>
        </p:nvPicPr>
        <p:blipFill>
          <a:blip r:embed="rId3"/>
          <a:stretch>
            <a:fillRect/>
          </a:stretch>
        </p:blipFill>
        <p:spPr>
          <a:xfrm>
            <a:off x="228600" y="800100"/>
            <a:ext cx="11734800"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23992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AB95C5-9608-631F-C5DF-972616226E4F}"/>
              </a:ext>
            </a:extLst>
          </p:cNvPr>
          <p:cNvPicPr>
            <a:picLocks noChangeAspect="1"/>
          </p:cNvPicPr>
          <p:nvPr/>
        </p:nvPicPr>
        <p:blipFill>
          <a:blip r:embed="rId2"/>
          <a:stretch>
            <a:fillRect/>
          </a:stretch>
        </p:blipFill>
        <p:spPr>
          <a:xfrm>
            <a:off x="1595281" y="643467"/>
            <a:ext cx="9001438" cy="5571066"/>
          </a:xfrm>
          <a:prstGeom prst="rect">
            <a:avLst/>
          </a:prstGeom>
        </p:spPr>
      </p:pic>
    </p:spTree>
    <p:extLst>
      <p:ext uri="{BB962C8B-B14F-4D97-AF65-F5344CB8AC3E}">
        <p14:creationId xmlns:p14="http://schemas.microsoft.com/office/powerpoint/2010/main" val="264211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F27DB-50E5-9B6B-A6FD-F45A2E61701D}"/>
              </a:ext>
            </a:extLst>
          </p:cNvPr>
          <p:cNvPicPr>
            <a:picLocks noChangeAspect="1"/>
          </p:cNvPicPr>
          <p:nvPr/>
        </p:nvPicPr>
        <p:blipFill>
          <a:blip r:embed="rId2"/>
          <a:stretch>
            <a:fillRect/>
          </a:stretch>
        </p:blipFill>
        <p:spPr>
          <a:xfrm>
            <a:off x="1609725" y="508706"/>
            <a:ext cx="8972550" cy="3695700"/>
          </a:xfrm>
          <a:prstGeom prst="rect">
            <a:avLst/>
          </a:prstGeom>
        </p:spPr>
      </p:pic>
      <p:pic>
        <p:nvPicPr>
          <p:cNvPr id="5" name="Picture 4">
            <a:extLst>
              <a:ext uri="{FF2B5EF4-FFF2-40B4-BE49-F238E27FC236}">
                <a16:creationId xmlns:a16="http://schemas.microsoft.com/office/drawing/2014/main" id="{1BFA6DE8-BE3B-3633-618F-19456A9215A6}"/>
              </a:ext>
            </a:extLst>
          </p:cNvPr>
          <p:cNvPicPr>
            <a:picLocks noChangeAspect="1"/>
          </p:cNvPicPr>
          <p:nvPr/>
        </p:nvPicPr>
        <p:blipFill>
          <a:blip r:embed="rId3"/>
          <a:stretch>
            <a:fillRect/>
          </a:stretch>
        </p:blipFill>
        <p:spPr>
          <a:xfrm>
            <a:off x="1581150" y="4472869"/>
            <a:ext cx="9001125" cy="1876425"/>
          </a:xfrm>
          <a:prstGeom prst="rect">
            <a:avLst/>
          </a:prstGeom>
        </p:spPr>
      </p:pic>
    </p:spTree>
    <p:extLst>
      <p:ext uri="{BB962C8B-B14F-4D97-AF65-F5344CB8AC3E}">
        <p14:creationId xmlns:p14="http://schemas.microsoft.com/office/powerpoint/2010/main" val="3363410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E979FFF-7DB7-F963-83B0-BA0CC76C948D}"/>
              </a:ext>
            </a:extLst>
          </p:cNvPr>
          <p:cNvPicPr>
            <a:picLocks noChangeAspect="1"/>
          </p:cNvPicPr>
          <p:nvPr/>
        </p:nvPicPr>
        <p:blipFill>
          <a:blip r:embed="rId2"/>
          <a:stretch>
            <a:fillRect/>
          </a:stretch>
        </p:blipFill>
        <p:spPr>
          <a:xfrm>
            <a:off x="643467" y="802190"/>
            <a:ext cx="10905066" cy="5253620"/>
          </a:xfrm>
          <a:prstGeom prst="rect">
            <a:avLst/>
          </a:prstGeom>
        </p:spPr>
      </p:pic>
    </p:spTree>
    <p:extLst>
      <p:ext uri="{BB962C8B-B14F-4D97-AF65-F5344CB8AC3E}">
        <p14:creationId xmlns:p14="http://schemas.microsoft.com/office/powerpoint/2010/main" val="532023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49479"/>
            <a:ext cx="7569706" cy="1288238"/>
          </a:xfrm>
        </p:spPr>
        <p:txBody>
          <a:bodyPr anchor="ctr">
            <a:normAutofit/>
          </a:bodyPr>
          <a:lstStyle/>
          <a:p>
            <a:pPr algn="ctr"/>
            <a:r>
              <a:rPr lang="en-US" b="1" dirty="0">
                <a:effectLst>
                  <a:outerShdw blurRad="38100" dist="38100" dir="2700000" algn="tl">
                    <a:srgbClr val="000000">
                      <a:alpha val="43137"/>
                    </a:srgbClr>
                  </a:outerShdw>
                </a:effectLst>
                <a:latin typeface="Abadi"/>
              </a:rPr>
              <a:t>Q1 2023 Snapshot</a:t>
            </a:r>
          </a:p>
        </p:txBody>
      </p:sp>
      <p:sp>
        <p:nvSpPr>
          <p:cNvPr id="3" name="Content Placeholder 2"/>
          <p:cNvSpPr>
            <a:spLocks noGrp="1"/>
          </p:cNvSpPr>
          <p:nvPr>
            <p:ph idx="1"/>
          </p:nvPr>
        </p:nvSpPr>
        <p:spPr>
          <a:xfrm>
            <a:off x="2165568" y="1721731"/>
            <a:ext cx="7860863" cy="4543602"/>
          </a:xfrm>
        </p:spPr>
        <p:txBody>
          <a:bodyPr anchor="t">
            <a:normAutofit/>
          </a:bodyPr>
          <a:lstStyle/>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647 opioid-related overdose patients</a:t>
            </a:r>
          </a:p>
          <a:p>
            <a:pPr lvl="1">
              <a:buSzPts val="2400"/>
            </a:pPr>
            <a:r>
              <a:rPr lang="en-US" sz="2000" b="0" i="0" u="none" strike="noStrike" kern="1200" baseline="0" dirty="0">
                <a:solidFill>
                  <a:srgbClr val="FFFFFF"/>
                </a:solidFill>
                <a:latin typeface="Calibri" panose="020F0502020204030204" pitchFamily="34" charset="0"/>
              </a:rPr>
              <a:t>12% </a:t>
            </a:r>
            <a:r>
              <a:rPr lang="en-US" sz="2000" b="1" i="0" u="none" strike="noStrike" kern="1200" baseline="0" dirty="0">
                <a:solidFill>
                  <a:srgbClr val="92D050"/>
                </a:solidFill>
                <a:latin typeface="Calibri" panose="020F0502020204030204" pitchFamily="34" charset="0"/>
              </a:rPr>
              <a:t>decrease</a:t>
            </a:r>
            <a:r>
              <a:rPr lang="en-US" sz="2000" b="0" i="0" u="none" strike="noStrike" kern="1200" baseline="0" dirty="0">
                <a:solidFill>
                  <a:srgbClr val="FFFFFF"/>
                </a:solidFill>
                <a:latin typeface="Calibri" panose="020F0502020204030204" pitchFamily="34" charset="0"/>
              </a:rPr>
              <a:t> compared to Q1 2022</a:t>
            </a:r>
          </a:p>
          <a:p>
            <a:pPr lvl="1">
              <a:buSzPts val="2400"/>
            </a:pPr>
            <a:r>
              <a:rPr lang="en-US" sz="2000" b="0" i="0" u="none" strike="noStrike" kern="1200" baseline="0" dirty="0">
                <a:solidFill>
                  <a:srgbClr val="FFFFFF"/>
                </a:solidFill>
                <a:latin typeface="Calibri" panose="020F0502020204030204" pitchFamily="34" charset="0"/>
              </a:rPr>
              <a:t>7% </a:t>
            </a:r>
            <a:r>
              <a:rPr lang="en-US" sz="2000" b="1" i="0" u="none" strike="noStrike" kern="1200" baseline="0" dirty="0">
                <a:solidFill>
                  <a:srgbClr val="92D050"/>
                </a:solidFill>
                <a:latin typeface="Calibri" panose="020F0502020204030204" pitchFamily="34" charset="0"/>
              </a:rPr>
              <a:t>decrease</a:t>
            </a:r>
            <a:r>
              <a:rPr lang="en-US" sz="2000" b="0" i="0" u="none" strike="noStrike" kern="1200" baseline="0" dirty="0">
                <a:solidFill>
                  <a:srgbClr val="FFFFFF"/>
                </a:solidFill>
                <a:latin typeface="Calibri" panose="020F0502020204030204" pitchFamily="34" charset="0"/>
              </a:rPr>
              <a:t> compared to last quarter (Q4 2022)</a:t>
            </a:r>
          </a:p>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Top zip code - 32210</a:t>
            </a:r>
          </a:p>
          <a:p>
            <a:pPr lvl="1">
              <a:buSzPts val="2400"/>
            </a:pPr>
            <a:r>
              <a:rPr lang="en-US" sz="2000" b="0" i="0" u="none" strike="noStrike" kern="1200" baseline="0" dirty="0">
                <a:solidFill>
                  <a:srgbClr val="FFFFFF"/>
                </a:solidFill>
                <a:latin typeface="Calibri" panose="020F0502020204030204" pitchFamily="34" charset="0"/>
              </a:rPr>
              <a:t>62 patients (10%)</a:t>
            </a:r>
          </a:p>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64% male; 36% female</a:t>
            </a:r>
          </a:p>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73% white; 20% black; 7% other</a:t>
            </a:r>
          </a:p>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32% between ages 30-39</a:t>
            </a:r>
          </a:p>
          <a:p>
            <a:pPr rtl="0">
              <a:buSzPts val="2400"/>
              <a:buFont typeface="Arial" panose="020B0604020202020204" pitchFamily="34" charset="0"/>
              <a:buChar char="•"/>
            </a:pPr>
            <a:r>
              <a:rPr lang="en-US" b="0" i="0" u="none" strike="noStrike" kern="1200" baseline="0" dirty="0">
                <a:solidFill>
                  <a:srgbClr val="FFFFFF"/>
                </a:solidFill>
                <a:latin typeface="Calibri" panose="020F0502020204030204" pitchFamily="34" charset="0"/>
              </a:rPr>
              <a:t>54% residence; 17% roadway; 11% business or hotel; 18% other</a:t>
            </a:r>
          </a:p>
        </p:txBody>
      </p:sp>
    </p:spTree>
    <p:extLst>
      <p:ext uri="{BB962C8B-B14F-4D97-AF65-F5344CB8AC3E}">
        <p14:creationId xmlns:p14="http://schemas.microsoft.com/office/powerpoint/2010/main" val="41157283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84E8A5F-8F29-4175-AA4B-B9BEB44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FA505F40-D149-43ED-AF99-35E23BCA8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useBgFill="1">
        <p:nvSpPr>
          <p:cNvPr id="40" name="Freeform: Shape 39">
            <a:extLst>
              <a:ext uri="{FF2B5EF4-FFF2-40B4-BE49-F238E27FC236}">
                <a16:creationId xmlns:a16="http://schemas.microsoft.com/office/drawing/2014/main" id="{552309E5-CDC5-4689-B459-780990ADE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852"/>
            <a:ext cx="12192000" cy="6416148"/>
          </a:xfrm>
          <a:custGeom>
            <a:avLst/>
            <a:gdLst>
              <a:gd name="connsiteX0" fmla="*/ 0 w 12192000"/>
              <a:gd name="connsiteY0" fmla="*/ 1471884 h 6416148"/>
              <a:gd name="connsiteX1" fmla="*/ 64531 w 12192000"/>
              <a:gd name="connsiteY1" fmla="*/ 1501670 h 6416148"/>
              <a:gd name="connsiteX2" fmla="*/ 1086294 w 12192000"/>
              <a:gd name="connsiteY2" fmla="*/ 1696317 h 6416148"/>
              <a:gd name="connsiteX3" fmla="*/ 627362 w 12192000"/>
              <a:gd name="connsiteY3" fmla="*/ 1781303 h 6416148"/>
              <a:gd name="connsiteX4" fmla="*/ 521977 w 12192000"/>
              <a:gd name="connsiteY4" fmla="*/ 1811899 h 6416148"/>
              <a:gd name="connsiteX5" fmla="*/ 617163 w 12192000"/>
              <a:gd name="connsiteY5" fmla="*/ 1886686 h 6416148"/>
              <a:gd name="connsiteX6" fmla="*/ 858527 w 12192000"/>
              <a:gd name="connsiteY6" fmla="*/ 1958076 h 6416148"/>
              <a:gd name="connsiteX7" fmla="*/ 195624 w 12192000"/>
              <a:gd name="connsiteY7" fmla="*/ 1859491 h 6416148"/>
              <a:gd name="connsiteX8" fmla="*/ 239818 w 12192000"/>
              <a:gd name="connsiteY8" fmla="*/ 1975073 h 6416148"/>
              <a:gd name="connsiteX9" fmla="*/ 171828 w 12192000"/>
              <a:gd name="connsiteY9" fmla="*/ 2083856 h 6416148"/>
              <a:gd name="connsiteX10" fmla="*/ 542373 w 12192000"/>
              <a:gd name="connsiteY10" fmla="*/ 2213037 h 6416148"/>
              <a:gd name="connsiteX11" fmla="*/ 1059099 w 12192000"/>
              <a:gd name="connsiteY11" fmla="*/ 2471396 h 6416148"/>
              <a:gd name="connsiteX12" fmla="*/ 1579222 w 12192000"/>
              <a:gd name="connsiteY12" fmla="*/ 2634571 h 6416148"/>
              <a:gd name="connsiteX13" fmla="*/ 2007559 w 12192000"/>
              <a:gd name="connsiteY13" fmla="*/ 2777349 h 6416148"/>
              <a:gd name="connsiteX14" fmla="*/ 1606419 w 12192000"/>
              <a:gd name="connsiteY14" fmla="*/ 2760351 h 6416148"/>
              <a:gd name="connsiteX15" fmla="*/ 2269322 w 12192000"/>
              <a:gd name="connsiteY15" fmla="*/ 2988116 h 6416148"/>
              <a:gd name="connsiteX16" fmla="*/ 2371307 w 12192000"/>
              <a:gd name="connsiteY16" fmla="*/ 3001714 h 6416148"/>
              <a:gd name="connsiteX17" fmla="*/ 3442150 w 12192000"/>
              <a:gd name="connsiteY17" fmla="*/ 3154690 h 6416148"/>
              <a:gd name="connsiteX18" fmla="*/ 3649520 w 12192000"/>
              <a:gd name="connsiteY18" fmla="*/ 3236278 h 6416148"/>
              <a:gd name="connsiteX19" fmla="*/ 3411555 w 12192000"/>
              <a:gd name="connsiteY19" fmla="*/ 3256674 h 6416148"/>
              <a:gd name="connsiteX20" fmla="*/ 2612671 w 12192000"/>
              <a:gd name="connsiteY20" fmla="*/ 3219280 h 6416148"/>
              <a:gd name="connsiteX21" fmla="*/ 3153192 w 12192000"/>
              <a:gd name="connsiteY21" fmla="*/ 3314466 h 6416148"/>
              <a:gd name="connsiteX22" fmla="*/ 2561679 w 12192000"/>
              <a:gd name="connsiteY22" fmla="*/ 3355259 h 6416148"/>
              <a:gd name="connsiteX23" fmla="*/ 2418900 w 12192000"/>
              <a:gd name="connsiteY23" fmla="*/ 3440245 h 6416148"/>
              <a:gd name="connsiteX24" fmla="*/ 2517486 w 12192000"/>
              <a:gd name="connsiteY24" fmla="*/ 3518433 h 6416148"/>
              <a:gd name="connsiteX25" fmla="*/ 2881232 w 12192000"/>
              <a:gd name="connsiteY25" fmla="*/ 3600021 h 6416148"/>
              <a:gd name="connsiteX26" fmla="*/ 3251778 w 12192000"/>
              <a:gd name="connsiteY26" fmla="*/ 3722402 h 6416148"/>
              <a:gd name="connsiteX27" fmla="*/ 4441605 w 12192000"/>
              <a:gd name="connsiteY27" fmla="*/ 3885576 h 6416148"/>
              <a:gd name="connsiteX28" fmla="*/ 5233689 w 12192000"/>
              <a:gd name="connsiteY28" fmla="*/ 3933169 h 6416148"/>
              <a:gd name="connsiteX29" fmla="*/ 6753267 w 12192000"/>
              <a:gd name="connsiteY29" fmla="*/ 3994360 h 6416148"/>
              <a:gd name="connsiteX30" fmla="*/ 8164061 w 12192000"/>
              <a:gd name="connsiteY30" fmla="*/ 3943368 h 6416148"/>
              <a:gd name="connsiteX31" fmla="*/ 10475723 w 12192000"/>
              <a:gd name="connsiteY31" fmla="*/ 3868579 h 6416148"/>
              <a:gd name="connsiteX32" fmla="*/ 11883117 w 12192000"/>
              <a:gd name="connsiteY32" fmla="*/ 3695207 h 6416148"/>
              <a:gd name="connsiteX33" fmla="*/ 12066691 w 12192000"/>
              <a:gd name="connsiteY33" fmla="*/ 3637415 h 6416148"/>
              <a:gd name="connsiteX34" fmla="*/ 12022498 w 12192000"/>
              <a:gd name="connsiteY34" fmla="*/ 3528632 h 6416148"/>
              <a:gd name="connsiteX35" fmla="*/ 11706343 w 12192000"/>
              <a:gd name="connsiteY35" fmla="*/ 3504836 h 6416148"/>
              <a:gd name="connsiteX36" fmla="*/ 11883117 w 12192000"/>
              <a:gd name="connsiteY36" fmla="*/ 3419849 h 6416148"/>
              <a:gd name="connsiteX37" fmla="*/ 11502373 w 12192000"/>
              <a:gd name="connsiteY37" fmla="*/ 3362057 h 6416148"/>
              <a:gd name="connsiteX38" fmla="*/ 11553365 w 12192000"/>
              <a:gd name="connsiteY38" fmla="*/ 3317864 h 6416148"/>
              <a:gd name="connsiteX39" fmla="*/ 11604358 w 12192000"/>
              <a:gd name="connsiteY39" fmla="*/ 3273672 h 6416148"/>
              <a:gd name="connsiteX40" fmla="*/ 10880263 w 12192000"/>
              <a:gd name="connsiteY40" fmla="*/ 3178486 h 6416148"/>
              <a:gd name="connsiteX41" fmla="*/ 11740337 w 12192000"/>
              <a:gd name="connsiteY41" fmla="*/ 2967719 h 6416148"/>
              <a:gd name="connsiteX42" fmla="*/ 11587360 w 12192000"/>
              <a:gd name="connsiteY42" fmla="*/ 2862336 h 6416148"/>
              <a:gd name="connsiteX43" fmla="*/ 12087087 w 12192000"/>
              <a:gd name="connsiteY43" fmla="*/ 2685563 h 6416148"/>
              <a:gd name="connsiteX44" fmla="*/ 12192000 w 12192000"/>
              <a:gd name="connsiteY44" fmla="*/ 2625581 h 6416148"/>
              <a:gd name="connsiteX45" fmla="*/ 12192000 w 12192000"/>
              <a:gd name="connsiteY45" fmla="*/ 6416148 h 6416148"/>
              <a:gd name="connsiteX46" fmla="*/ 0 w 12192000"/>
              <a:gd name="connsiteY46" fmla="*/ 6416148 h 6416148"/>
              <a:gd name="connsiteX47" fmla="*/ 0 w 12192000"/>
              <a:gd name="connsiteY47" fmla="*/ 617621 h 6416148"/>
              <a:gd name="connsiteX48" fmla="*/ 15292 w 12192000"/>
              <a:gd name="connsiteY48" fmla="*/ 619640 h 6416148"/>
              <a:gd name="connsiteX49" fmla="*/ 168428 w 12192000"/>
              <a:gd name="connsiteY49" fmla="*/ 649279 h 6416148"/>
              <a:gd name="connsiteX50" fmla="*/ 5252 w 12192000"/>
              <a:gd name="connsiteY50" fmla="*/ 771660 h 6416148"/>
              <a:gd name="connsiteX51" fmla="*/ 1263069 w 12192000"/>
              <a:gd name="connsiteY51" fmla="*/ 1230589 h 6416148"/>
              <a:gd name="connsiteX52" fmla="*/ 2109545 w 12192000"/>
              <a:gd name="connsiteY52" fmla="*/ 1441356 h 6416148"/>
              <a:gd name="connsiteX53" fmla="*/ 1783192 w 12192000"/>
              <a:gd name="connsiteY53" fmla="*/ 1414160 h 6416148"/>
              <a:gd name="connsiteX54" fmla="*/ 100438 w 12192000"/>
              <a:gd name="connsiteY54" fmla="*/ 1417560 h 6416148"/>
              <a:gd name="connsiteX55" fmla="*/ 15875 w 12192000"/>
              <a:gd name="connsiteY55" fmla="*/ 1403962 h 6416148"/>
              <a:gd name="connsiteX56" fmla="*/ 0 w 12192000"/>
              <a:gd name="connsiteY56" fmla="*/ 1406507 h 6416148"/>
              <a:gd name="connsiteX57" fmla="*/ 0 w 12192000"/>
              <a:gd name="connsiteY57" fmla="*/ 0 h 6416148"/>
              <a:gd name="connsiteX58" fmla="*/ 12051 w 12192000"/>
              <a:gd name="connsiteY58" fmla="*/ 3379 h 6416148"/>
              <a:gd name="connsiteX59" fmla="*/ 804135 w 12192000"/>
              <a:gd name="connsiteY59" fmla="*/ 224346 h 6416148"/>
              <a:gd name="connsiteX60" fmla="*/ 963912 w 12192000"/>
              <a:gd name="connsiteY60" fmla="*/ 275337 h 6416148"/>
              <a:gd name="connsiteX61" fmla="*/ 773540 w 12192000"/>
              <a:gd name="connsiteY61" fmla="*/ 285536 h 6416148"/>
              <a:gd name="connsiteX62" fmla="*/ 623962 w 12192000"/>
              <a:gd name="connsiteY62" fmla="*/ 288936 h 6416148"/>
              <a:gd name="connsiteX63" fmla="*/ 352002 w 12192000"/>
              <a:gd name="connsiteY63" fmla="*/ 350126 h 6416148"/>
              <a:gd name="connsiteX64" fmla="*/ 114355 w 12192000"/>
              <a:gd name="connsiteY64" fmla="*/ 323036 h 6416148"/>
              <a:gd name="connsiteX65" fmla="*/ 0 w 12192000"/>
              <a:gd name="connsiteY65" fmla="*/ 316460 h 64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2000" h="6416148">
                <a:moveTo>
                  <a:pt x="0" y="1471884"/>
                </a:moveTo>
                <a:lnTo>
                  <a:pt x="64531" y="1501670"/>
                </a:lnTo>
                <a:cubicBezTo>
                  <a:pt x="379091" y="1618607"/>
                  <a:pt x="756117" y="1583284"/>
                  <a:pt x="1086294" y="1696317"/>
                </a:cubicBezTo>
                <a:cubicBezTo>
                  <a:pt x="933317" y="1791502"/>
                  <a:pt x="783739" y="1791502"/>
                  <a:pt x="627362" y="1781303"/>
                </a:cubicBezTo>
                <a:cubicBezTo>
                  <a:pt x="586567" y="1777904"/>
                  <a:pt x="532175" y="1774505"/>
                  <a:pt x="521977" y="1811899"/>
                </a:cubicBezTo>
                <a:cubicBezTo>
                  <a:pt x="508379" y="1859491"/>
                  <a:pt x="572970" y="1866290"/>
                  <a:pt x="617163" y="1886686"/>
                </a:cubicBezTo>
                <a:cubicBezTo>
                  <a:pt x="681753" y="1917283"/>
                  <a:pt x="780339" y="1876489"/>
                  <a:pt x="858527" y="1958076"/>
                </a:cubicBezTo>
                <a:cubicBezTo>
                  <a:pt x="613763" y="1941079"/>
                  <a:pt x="409792" y="1910484"/>
                  <a:pt x="195624" y="1859491"/>
                </a:cubicBezTo>
                <a:cubicBezTo>
                  <a:pt x="212622" y="1910484"/>
                  <a:pt x="277212" y="1934280"/>
                  <a:pt x="239818" y="1975073"/>
                </a:cubicBezTo>
                <a:cubicBezTo>
                  <a:pt x="212622" y="2009068"/>
                  <a:pt x="131034" y="2022666"/>
                  <a:pt x="171828" y="2083856"/>
                </a:cubicBezTo>
                <a:cubicBezTo>
                  <a:pt x="284012" y="2145047"/>
                  <a:pt x="447188" y="2124650"/>
                  <a:pt x="542373" y="2213037"/>
                </a:cubicBezTo>
                <a:cubicBezTo>
                  <a:pt x="678354" y="2338817"/>
                  <a:pt x="892523" y="2379610"/>
                  <a:pt x="1059099" y="2471396"/>
                </a:cubicBezTo>
                <a:cubicBezTo>
                  <a:pt x="1113491" y="2501991"/>
                  <a:pt x="1480637" y="2600577"/>
                  <a:pt x="1579222" y="2634571"/>
                </a:cubicBezTo>
                <a:cubicBezTo>
                  <a:pt x="1715203" y="2678765"/>
                  <a:pt x="1874979" y="2692362"/>
                  <a:pt x="2007559" y="2777349"/>
                </a:cubicBezTo>
                <a:cubicBezTo>
                  <a:pt x="1874979" y="2797745"/>
                  <a:pt x="1766195" y="2716159"/>
                  <a:pt x="1606419" y="2760351"/>
                </a:cubicBezTo>
                <a:cubicBezTo>
                  <a:pt x="1857982" y="2841939"/>
                  <a:pt x="2089148" y="2875933"/>
                  <a:pt x="2269322" y="2988116"/>
                </a:cubicBezTo>
                <a:cubicBezTo>
                  <a:pt x="2293118" y="3001714"/>
                  <a:pt x="2337311" y="2998314"/>
                  <a:pt x="2371307" y="3001714"/>
                </a:cubicBezTo>
                <a:cubicBezTo>
                  <a:pt x="2728254" y="3045907"/>
                  <a:pt x="3088601" y="3083301"/>
                  <a:pt x="3442150" y="3154690"/>
                </a:cubicBezTo>
                <a:cubicBezTo>
                  <a:pt x="3523738" y="3171687"/>
                  <a:pt x="3663118" y="3171687"/>
                  <a:pt x="3649520" y="3236278"/>
                </a:cubicBezTo>
                <a:cubicBezTo>
                  <a:pt x="3625723" y="3331462"/>
                  <a:pt x="3496542" y="3266873"/>
                  <a:pt x="3411555" y="3256674"/>
                </a:cubicBezTo>
                <a:cubicBezTo>
                  <a:pt x="3146393" y="3232878"/>
                  <a:pt x="2884632" y="3188685"/>
                  <a:pt x="2612671" y="3219280"/>
                </a:cubicBezTo>
                <a:cubicBezTo>
                  <a:pt x="2792845" y="3249875"/>
                  <a:pt x="2973019" y="3283869"/>
                  <a:pt x="3153192" y="3314466"/>
                </a:cubicBezTo>
                <a:cubicBezTo>
                  <a:pt x="2945823" y="3304267"/>
                  <a:pt x="2762250" y="3389254"/>
                  <a:pt x="2561679" y="3355259"/>
                </a:cubicBezTo>
                <a:cubicBezTo>
                  <a:pt x="2497088" y="3345061"/>
                  <a:pt x="2429099" y="3382455"/>
                  <a:pt x="2418900" y="3440245"/>
                </a:cubicBezTo>
                <a:cubicBezTo>
                  <a:pt x="2412101" y="3484439"/>
                  <a:pt x="2469893" y="3504836"/>
                  <a:pt x="2517486" y="3518433"/>
                </a:cubicBezTo>
                <a:cubicBezTo>
                  <a:pt x="2636468" y="3552428"/>
                  <a:pt x="2728254" y="3661212"/>
                  <a:pt x="2881232" y="3600021"/>
                </a:cubicBezTo>
                <a:cubicBezTo>
                  <a:pt x="2976418" y="3688407"/>
                  <a:pt x="3125997" y="3702005"/>
                  <a:pt x="3251778" y="3722402"/>
                </a:cubicBezTo>
                <a:cubicBezTo>
                  <a:pt x="3646120" y="3790391"/>
                  <a:pt x="4043862" y="3844783"/>
                  <a:pt x="4441605" y="3885576"/>
                </a:cubicBezTo>
                <a:cubicBezTo>
                  <a:pt x="4703367" y="3912772"/>
                  <a:pt x="4975327" y="3895775"/>
                  <a:pt x="5233689" y="3933169"/>
                </a:cubicBezTo>
                <a:cubicBezTo>
                  <a:pt x="5740215" y="4004558"/>
                  <a:pt x="6246741" y="3994360"/>
                  <a:pt x="6753267" y="3994360"/>
                </a:cubicBezTo>
                <a:cubicBezTo>
                  <a:pt x="7225798" y="3994360"/>
                  <a:pt x="7694929" y="3963764"/>
                  <a:pt x="8164061" y="3943368"/>
                </a:cubicBezTo>
                <a:cubicBezTo>
                  <a:pt x="8932348" y="3909373"/>
                  <a:pt x="9704036" y="3899174"/>
                  <a:pt x="10475723" y="3868579"/>
                </a:cubicBezTo>
                <a:cubicBezTo>
                  <a:pt x="10955053" y="3851581"/>
                  <a:pt x="11430983" y="3807389"/>
                  <a:pt x="11883117" y="3695207"/>
                </a:cubicBezTo>
                <a:cubicBezTo>
                  <a:pt x="11947708" y="3678209"/>
                  <a:pt x="12019098" y="3674809"/>
                  <a:pt x="12066691" y="3637415"/>
                </a:cubicBezTo>
                <a:cubicBezTo>
                  <a:pt x="12121083" y="3596621"/>
                  <a:pt x="12100686" y="3538831"/>
                  <a:pt x="12022498" y="3528632"/>
                </a:cubicBezTo>
                <a:cubicBezTo>
                  <a:pt x="11920513" y="3515034"/>
                  <a:pt x="11818527" y="3511634"/>
                  <a:pt x="11706343" y="3504836"/>
                </a:cubicBezTo>
                <a:cubicBezTo>
                  <a:pt x="11750537" y="3450444"/>
                  <a:pt x="11852522" y="3487838"/>
                  <a:pt x="11883117" y="3419849"/>
                </a:cubicBezTo>
                <a:cubicBezTo>
                  <a:pt x="11764134" y="3372256"/>
                  <a:pt x="11617955" y="3406251"/>
                  <a:pt x="11502373" y="3362057"/>
                </a:cubicBezTo>
                <a:cubicBezTo>
                  <a:pt x="11505772" y="3328063"/>
                  <a:pt x="11532968" y="3324663"/>
                  <a:pt x="11553365" y="3317864"/>
                </a:cubicBezTo>
                <a:cubicBezTo>
                  <a:pt x="11573763" y="3307666"/>
                  <a:pt x="11628155" y="3321265"/>
                  <a:pt x="11604358" y="3273672"/>
                </a:cubicBezTo>
                <a:cubicBezTo>
                  <a:pt x="11362993" y="3249875"/>
                  <a:pt x="11135227" y="3161489"/>
                  <a:pt x="10880263" y="3178486"/>
                </a:cubicBezTo>
                <a:cubicBezTo>
                  <a:pt x="11196417" y="3147891"/>
                  <a:pt x="11461579" y="3039108"/>
                  <a:pt x="11740337" y="2967719"/>
                </a:cubicBezTo>
                <a:cubicBezTo>
                  <a:pt x="11730140" y="2886132"/>
                  <a:pt x="11617955" y="2920126"/>
                  <a:pt x="11587360" y="2862336"/>
                </a:cubicBezTo>
                <a:cubicBezTo>
                  <a:pt x="11767534" y="2818143"/>
                  <a:pt x="11937509" y="2767150"/>
                  <a:pt x="12087087" y="2685563"/>
                </a:cubicBezTo>
                <a:lnTo>
                  <a:pt x="12192000" y="2625581"/>
                </a:lnTo>
                <a:lnTo>
                  <a:pt x="12192000" y="6416148"/>
                </a:lnTo>
                <a:lnTo>
                  <a:pt x="0" y="6416148"/>
                </a:lnTo>
                <a:close/>
                <a:moveTo>
                  <a:pt x="0" y="617621"/>
                </a:moveTo>
                <a:lnTo>
                  <a:pt x="15292" y="619640"/>
                </a:lnTo>
                <a:cubicBezTo>
                  <a:pt x="67931" y="627395"/>
                  <a:pt x="119136" y="636531"/>
                  <a:pt x="168428" y="649279"/>
                </a:cubicBezTo>
                <a:cubicBezTo>
                  <a:pt x="185426" y="747865"/>
                  <a:pt x="56244" y="713870"/>
                  <a:pt x="5252" y="771660"/>
                </a:cubicBezTo>
                <a:cubicBezTo>
                  <a:pt x="362199" y="856647"/>
                  <a:pt x="1171282" y="1166000"/>
                  <a:pt x="1263069" y="1230589"/>
                </a:cubicBezTo>
                <a:cubicBezTo>
                  <a:pt x="1446641" y="1363168"/>
                  <a:pt x="2245525" y="1410761"/>
                  <a:pt x="2109545" y="1441356"/>
                </a:cubicBezTo>
                <a:cubicBezTo>
                  <a:pt x="1997362" y="1465153"/>
                  <a:pt x="1885178" y="1451555"/>
                  <a:pt x="1783192" y="1414160"/>
                </a:cubicBezTo>
                <a:cubicBezTo>
                  <a:pt x="1613218" y="1356370"/>
                  <a:pt x="430190" y="1461753"/>
                  <a:pt x="100438" y="1417560"/>
                </a:cubicBezTo>
                <a:cubicBezTo>
                  <a:pt x="74942" y="1414161"/>
                  <a:pt x="45196" y="1404812"/>
                  <a:pt x="15875" y="1403962"/>
                </a:cubicBezTo>
                <a:lnTo>
                  <a:pt x="0" y="1406507"/>
                </a:lnTo>
                <a:close/>
                <a:moveTo>
                  <a:pt x="0" y="0"/>
                </a:moveTo>
                <a:lnTo>
                  <a:pt x="12051" y="3379"/>
                </a:lnTo>
                <a:cubicBezTo>
                  <a:pt x="144631" y="44173"/>
                  <a:pt x="664756" y="186952"/>
                  <a:pt x="804135" y="224346"/>
                </a:cubicBezTo>
                <a:cubicBezTo>
                  <a:pt x="855128" y="237943"/>
                  <a:pt x="926517" y="220946"/>
                  <a:pt x="963912" y="275337"/>
                </a:cubicBezTo>
                <a:cubicBezTo>
                  <a:pt x="906120" y="319531"/>
                  <a:pt x="827932" y="302533"/>
                  <a:pt x="773540" y="285536"/>
                </a:cubicBezTo>
                <a:cubicBezTo>
                  <a:pt x="627362" y="244742"/>
                  <a:pt x="637559" y="254941"/>
                  <a:pt x="623962" y="288936"/>
                </a:cubicBezTo>
                <a:cubicBezTo>
                  <a:pt x="572970" y="401118"/>
                  <a:pt x="457386" y="367123"/>
                  <a:pt x="352002" y="350126"/>
                </a:cubicBezTo>
                <a:cubicBezTo>
                  <a:pt x="272963" y="337378"/>
                  <a:pt x="193712" y="329092"/>
                  <a:pt x="114355" y="323036"/>
                </a:cubicBezTo>
                <a:lnTo>
                  <a:pt x="0" y="31646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85D0CA-5B4C-4235-BD16-EA9DDC53CAC8}"/>
              </a:ext>
            </a:extLst>
          </p:cNvPr>
          <p:cNvSpPr>
            <a:spLocks noGrp="1"/>
          </p:cNvSpPr>
          <p:nvPr>
            <p:ph type="ctrTitle"/>
          </p:nvPr>
        </p:nvSpPr>
        <p:spPr>
          <a:xfrm>
            <a:off x="838197" y="3452491"/>
            <a:ext cx="7315197" cy="1754376"/>
          </a:xfrm>
        </p:spPr>
        <p:txBody>
          <a:bodyPr>
            <a:normAutofit/>
          </a:bodyPr>
          <a:lstStyle/>
          <a:p>
            <a:r>
              <a:rPr lang="en-US" b="1" i="0" dirty="0">
                <a:effectLst>
                  <a:outerShdw blurRad="38100" dist="38100" dir="2700000" algn="tl">
                    <a:srgbClr val="000000">
                      <a:alpha val="43137"/>
                    </a:srgbClr>
                  </a:outerShdw>
                </a:effectLst>
                <a:latin typeface="Abadi" panose="020B0604020104020204" pitchFamily="34" charset="0"/>
              </a:rPr>
              <a:t>COMMUNITY-BASED NARCAN DISTRIBUTION</a:t>
            </a:r>
          </a:p>
        </p:txBody>
      </p:sp>
      <p:sp>
        <p:nvSpPr>
          <p:cNvPr id="3" name="Subtitle 2">
            <a:extLst>
              <a:ext uri="{FF2B5EF4-FFF2-40B4-BE49-F238E27FC236}">
                <a16:creationId xmlns:a16="http://schemas.microsoft.com/office/drawing/2014/main" id="{581457C3-322E-4D58-8F8A-B5519C0A72C5}"/>
              </a:ext>
            </a:extLst>
          </p:cNvPr>
          <p:cNvSpPr>
            <a:spLocks noGrp="1"/>
          </p:cNvSpPr>
          <p:nvPr>
            <p:ph type="subTitle" idx="1"/>
          </p:nvPr>
        </p:nvSpPr>
        <p:spPr>
          <a:xfrm>
            <a:off x="838199" y="5443284"/>
            <a:ext cx="7315195" cy="1178297"/>
          </a:xfrm>
        </p:spPr>
        <p:txBody>
          <a:bodyPr>
            <a:normAutofit/>
          </a:bodyPr>
          <a:lstStyle/>
          <a:p>
            <a:pPr>
              <a:lnSpc>
                <a:spcPct val="90000"/>
              </a:lnSpc>
            </a:pPr>
            <a:r>
              <a:rPr lang="en-US" sz="2800" dirty="0">
                <a:latin typeface="Calibri" panose="020F0502020204030204" pitchFamily="34" charset="0"/>
                <a:cs typeface="Calibri" panose="020F0502020204030204" pitchFamily="34" charset="0"/>
              </a:rPr>
              <a:t>SEPTEMBER 2019 - APRIL 2023</a:t>
            </a:r>
          </a:p>
        </p:txBody>
      </p:sp>
      <p:pic>
        <p:nvPicPr>
          <p:cNvPr id="6" name="Picture 5" descr="A close up of a sign&#10;&#10;Description automatically generated">
            <a:extLst>
              <a:ext uri="{FF2B5EF4-FFF2-40B4-BE49-F238E27FC236}">
                <a16:creationId xmlns:a16="http://schemas.microsoft.com/office/drawing/2014/main" id="{C1976FEA-3825-4F93-B2FC-5100F4E01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84" y="441852"/>
            <a:ext cx="2524816" cy="252481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F808293-242C-4D16-80B5-C4359B89F33B}"/>
              </a:ext>
            </a:extLst>
          </p:cNvPr>
          <p:cNvPicPr>
            <a:picLocks noChangeAspect="1"/>
          </p:cNvPicPr>
          <p:nvPr/>
        </p:nvPicPr>
        <p:blipFill>
          <a:blip r:embed="rId4"/>
          <a:stretch>
            <a:fillRect/>
          </a:stretch>
        </p:blipFill>
        <p:spPr>
          <a:xfrm>
            <a:off x="5444228" y="908097"/>
            <a:ext cx="2734518" cy="27418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5F7AE9F-52AD-4ECC-9832-3A70D01E4736}"/>
              </a:ext>
            </a:extLst>
          </p:cNvPr>
          <p:cNvPicPr>
            <a:picLocks noChangeAspect="1"/>
          </p:cNvPicPr>
          <p:nvPr/>
        </p:nvPicPr>
        <p:blipFill>
          <a:blip r:embed="rId5"/>
          <a:stretch>
            <a:fillRect/>
          </a:stretch>
        </p:blipFill>
        <p:spPr>
          <a:xfrm>
            <a:off x="8767474" y="441852"/>
            <a:ext cx="2524816" cy="2524816"/>
          </a:xfrm>
          <a:prstGeom prst="rect">
            <a:avLst/>
          </a:prstGeom>
          <a:ln>
            <a:noFill/>
          </a:ln>
          <a:effectLst>
            <a:outerShdw blurRad="190500" algn="tl" rotWithShape="0">
              <a:srgbClr val="000000">
                <a:alpha val="70000"/>
              </a:srgbClr>
            </a:outerShdw>
          </a:effectLst>
        </p:spPr>
      </p:pic>
      <p:cxnSp>
        <p:nvCxnSpPr>
          <p:cNvPr id="5" name="Straight Connector 4">
            <a:extLst>
              <a:ext uri="{FF2B5EF4-FFF2-40B4-BE49-F238E27FC236}">
                <a16:creationId xmlns:a16="http://schemas.microsoft.com/office/drawing/2014/main" id="{B11762B4-9CBA-450D-8EE6-477BF5F89DAC}"/>
              </a:ext>
            </a:extLst>
          </p:cNvPr>
          <p:cNvCxnSpPr/>
          <p:nvPr/>
        </p:nvCxnSpPr>
        <p:spPr>
          <a:xfrm>
            <a:off x="635000" y="5270234"/>
            <a:ext cx="73787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9596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7389ABB-2B2B-A870-BBB7-D47ACCCDC426}"/>
              </a:ext>
            </a:extLst>
          </p:cNvPr>
          <p:cNvGraphicFramePr>
            <a:graphicFrameLocks noGrp="1"/>
          </p:cNvGraphicFramePr>
          <p:nvPr/>
        </p:nvGraphicFramePr>
        <p:xfrm>
          <a:off x="412750" y="374649"/>
          <a:ext cx="11366500" cy="6108701"/>
        </p:xfrm>
        <a:graphic>
          <a:graphicData uri="http://schemas.openxmlformats.org/drawingml/2006/table">
            <a:tbl>
              <a:tblPr firstRow="1" bandRow="1">
                <a:tableStyleId>{85BE263C-DBD7-4A20-BB59-AAB30ACAA65A}</a:tableStyleId>
              </a:tblPr>
              <a:tblGrid>
                <a:gridCol w="7304738">
                  <a:extLst>
                    <a:ext uri="{9D8B030D-6E8A-4147-A177-3AD203B41FA5}">
                      <a16:colId xmlns:a16="http://schemas.microsoft.com/office/drawing/2014/main" val="1506548868"/>
                    </a:ext>
                  </a:extLst>
                </a:gridCol>
                <a:gridCol w="4061762">
                  <a:extLst>
                    <a:ext uri="{9D8B030D-6E8A-4147-A177-3AD203B41FA5}">
                      <a16:colId xmlns:a16="http://schemas.microsoft.com/office/drawing/2014/main" val="1958877919"/>
                    </a:ext>
                  </a:extLst>
                </a:gridCol>
              </a:tblGrid>
              <a:tr h="584681">
                <a:tc gridSpan="2">
                  <a:txBody>
                    <a:bodyPr/>
                    <a:lstStyle/>
                    <a:p>
                      <a:pPr algn="ctr"/>
                      <a:r>
                        <a:rPr lang="en-US" sz="2800" b="1" dirty="0">
                          <a:effectLst>
                            <a:outerShdw blurRad="38100" dist="38100" dir="2700000" algn="tl">
                              <a:srgbClr val="000000">
                                <a:alpha val="43137"/>
                              </a:srgbClr>
                            </a:outerShdw>
                          </a:effectLst>
                          <a:latin typeface="Abadi" panose="020B0604020104020204" pitchFamily="34" charset="0"/>
                        </a:rPr>
                        <a:t>NARCAN KIT DISTRIBUTION - SEPT. 2019 to APR. 2023</a:t>
                      </a:r>
                      <a:endParaRPr lang="en-US" sz="2800" b="1" dirty="0">
                        <a:effectLst>
                          <a:outerShdw blurRad="38100" dist="38100" dir="2700000" algn="tl">
                            <a:srgbClr val="000000">
                              <a:alpha val="43137"/>
                            </a:srgbClr>
                          </a:outerShdw>
                        </a:effectLst>
                        <a:latin typeface="Abadi" panose="020B0604020104020204" pitchFamily="34" charset="0"/>
                        <a:cs typeface="Calibri" panose="020F0502020204030204" pitchFamily="34" charset="0"/>
                      </a:endParaRPr>
                    </a:p>
                  </a:txBody>
                  <a:tcPr anchor="ctr"/>
                </a:tc>
                <a:tc hMerge="1">
                  <a:txBody>
                    <a:bodyPr/>
                    <a:lstStyle/>
                    <a:p>
                      <a:endParaRPr lang="en-US"/>
                    </a:p>
                  </a:txBody>
                  <a:tcPr/>
                </a:tc>
                <a:extLst>
                  <a:ext uri="{0D108BD9-81ED-4DB2-BD59-A6C34878D82A}">
                    <a16:rowId xmlns:a16="http://schemas.microsoft.com/office/drawing/2014/main" val="3656214724"/>
                  </a:ext>
                </a:extLst>
              </a:tr>
              <a:tr h="614320">
                <a:tc>
                  <a:txBody>
                    <a:bodyPr/>
                    <a:lstStyle/>
                    <a:p>
                      <a:pPr algn="l"/>
                      <a:r>
                        <a:rPr lang="en-US" sz="2400" b="1" dirty="0">
                          <a:latin typeface="Abadi" panose="020B0604020104020204" pitchFamily="34" charset="0"/>
                          <a:cs typeface="Calibri" panose="020F0502020204030204" pitchFamily="34" charset="0"/>
                        </a:rPr>
                        <a:t>Treatment Center Partners</a:t>
                      </a:r>
                    </a:p>
                  </a:txBody>
                  <a:tcPr anchor="ctr"/>
                </a:tc>
                <a:tc>
                  <a:txBody>
                    <a:bodyPr/>
                    <a:lstStyle/>
                    <a:p>
                      <a:pPr algn="ctr"/>
                      <a:r>
                        <a:rPr lang="en-US" sz="2400" b="1" dirty="0">
                          <a:latin typeface="Abadi" panose="020B0604020104020204" pitchFamily="34" charset="0"/>
                        </a:rPr>
                        <a:t># of Kits</a:t>
                      </a:r>
                    </a:p>
                  </a:txBody>
                  <a:tcPr anchor="ctr"/>
                </a:tc>
                <a:extLst>
                  <a:ext uri="{0D108BD9-81ED-4DB2-BD59-A6C34878D82A}">
                    <a16:rowId xmlns:a16="http://schemas.microsoft.com/office/drawing/2014/main" val="673727246"/>
                  </a:ext>
                </a:extLst>
              </a:tr>
              <a:tr h="901700">
                <a:tc>
                  <a:txBody>
                    <a:bodyPr/>
                    <a:lstStyle/>
                    <a:p>
                      <a:pPr algn="l"/>
                      <a:r>
                        <a:rPr lang="en-US" sz="2000" i="0" dirty="0">
                          <a:solidFill>
                            <a:schemeClr val="tx1">
                              <a:lumMod val="75000"/>
                              <a:lumOff val="25000"/>
                            </a:schemeClr>
                          </a:solidFill>
                          <a:latin typeface="Calibri" panose="020F0502020204030204" pitchFamily="34" charset="0"/>
                          <a:cs typeface="Calibri" panose="020F0502020204030204" pitchFamily="34" charset="0"/>
                        </a:rPr>
                        <a:t>Ace Medical, Beaches Recovery/Tides Edge, CleanSlate, Gateway (multiple depts. plus Sulzbacher Center OP), Greenfield Center, Lakeview/Stepping Stone, River Region, and </a:t>
                      </a:r>
                      <a:r>
                        <a:rPr lang="en-US" sz="2000" i="0" dirty="0" err="1">
                          <a:solidFill>
                            <a:schemeClr val="tx1">
                              <a:lumMod val="75000"/>
                              <a:lumOff val="25000"/>
                            </a:schemeClr>
                          </a:solidFill>
                          <a:latin typeface="Calibri" panose="020F0502020204030204" pitchFamily="34" charset="0"/>
                          <a:cs typeface="Calibri" panose="020F0502020204030204" pitchFamily="34" charset="0"/>
                        </a:rPr>
                        <a:t>Sophros</a:t>
                      </a:r>
                      <a:r>
                        <a:rPr lang="en-US" sz="2000" i="0" dirty="0">
                          <a:solidFill>
                            <a:schemeClr val="tx1">
                              <a:lumMod val="75000"/>
                              <a:lumOff val="25000"/>
                            </a:schemeClr>
                          </a:solidFill>
                          <a:latin typeface="Calibri" panose="020F0502020204030204" pitchFamily="34" charset="0"/>
                          <a:cs typeface="Calibri" panose="020F0502020204030204" pitchFamily="34" charset="0"/>
                        </a:rPr>
                        <a:t> Recovery</a:t>
                      </a:r>
                      <a:endParaRPr lang="en-US" sz="2000" b="1" i="0" dirty="0">
                        <a:solidFill>
                          <a:schemeClr val="tx1">
                            <a:lumMod val="75000"/>
                            <a:lumOff val="25000"/>
                          </a:schemeClr>
                        </a:solidFill>
                        <a:latin typeface="Calibri" panose="020F0502020204030204" pitchFamily="34" charset="0"/>
                        <a:cs typeface="Calibri" panose="020F0502020204030204" pitchFamily="34" charset="0"/>
                      </a:endParaRPr>
                    </a:p>
                  </a:txBody>
                  <a:tcPr anchor="ctr"/>
                </a:tc>
                <a:tc>
                  <a:txBody>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4,088</a:t>
                      </a:r>
                    </a:p>
                  </a:txBody>
                  <a:tcPr anchor="ctr"/>
                </a:tc>
                <a:extLst>
                  <a:ext uri="{0D108BD9-81ED-4DB2-BD59-A6C34878D82A}">
                    <a16:rowId xmlns:a16="http://schemas.microsoft.com/office/drawing/2014/main" val="4158655908"/>
                  </a:ext>
                </a:extLst>
              </a:tr>
              <a:tr h="657860">
                <a:tc>
                  <a:txBody>
                    <a:bodyPr/>
                    <a:lstStyle/>
                    <a:p>
                      <a:pPr algn="l"/>
                      <a:r>
                        <a:rPr lang="en-US" sz="2400" b="1" i="0" dirty="0">
                          <a:latin typeface="Abadi" panose="020B0604020104020204" pitchFamily="34" charset="0"/>
                          <a:cs typeface="Calibri" panose="020F0502020204030204" pitchFamily="34" charset="0"/>
                        </a:rPr>
                        <a:t>Community-Based Partners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badi" panose="020B0604020104020204" pitchFamily="34" charset="0"/>
                        </a:rPr>
                        <a:t># of Kits</a:t>
                      </a:r>
                      <a:endParaRPr lang="en-US" sz="2400" b="1" i="0" dirty="0">
                        <a:latin typeface="Abadi" panose="020B0604020104020204" pitchFamily="34" charset="0"/>
                        <a:cs typeface="Calibri" panose="020F0502020204030204" pitchFamily="34" charset="0"/>
                      </a:endParaRPr>
                    </a:p>
                  </a:txBody>
                  <a:tcPr anchor="ctr"/>
                </a:tc>
                <a:extLst>
                  <a:ext uri="{0D108BD9-81ED-4DB2-BD59-A6C34878D82A}">
                    <a16:rowId xmlns:a16="http://schemas.microsoft.com/office/drawing/2014/main" val="1703261486"/>
                  </a:ext>
                </a:extLst>
              </a:tr>
              <a:tr h="965200">
                <a:tc>
                  <a:txBody>
                    <a:bodyPr/>
                    <a:lstStyle/>
                    <a:p>
                      <a:pPr algn="l"/>
                      <a:r>
                        <a:rPr lang="en-US" sz="2000" b="0" i="0" dirty="0">
                          <a:solidFill>
                            <a:schemeClr val="tx1">
                              <a:lumMod val="75000"/>
                              <a:lumOff val="25000"/>
                            </a:schemeClr>
                          </a:solidFill>
                          <a:latin typeface="Calibri" panose="020F0502020204030204" pitchFamily="34" charset="0"/>
                          <a:cs typeface="Calibri" panose="020F0502020204030204" pitchFamily="34" charset="0"/>
                        </a:rPr>
                        <a:t>Critical Awareness Security Academy, Dept. of Children &amp; Families, Drug Free Duval, Healthy Start/ROSE Project, Inspire to Rise, JASMYN, JFRD (outreach), Overflow Health Alliance, Panama Pharmacy, Partnership for Children’s Health Jax (Mental Health First Aid trainings), and multiple street outreach partners</a:t>
                      </a:r>
                      <a:endParaRPr lang="en-US" sz="1800" b="0" i="0" dirty="0">
                        <a:solidFill>
                          <a:schemeClr val="tx1">
                            <a:lumMod val="75000"/>
                            <a:lumOff val="25000"/>
                          </a:schemeClr>
                        </a:solidFill>
                        <a:latin typeface="Calibri" panose="020F0502020204030204" pitchFamily="34" charset="0"/>
                        <a:cs typeface="Calibri" panose="020F0502020204030204" pitchFamily="34" charset="0"/>
                      </a:endParaRPr>
                    </a:p>
                  </a:txBody>
                  <a:tcPr anchor="ctr"/>
                </a:tc>
                <a:tc>
                  <a:txBody>
                    <a:bodyPr/>
                    <a:lstStyle/>
                    <a:p>
                      <a:pPr algn="ctr"/>
                      <a:r>
                        <a:rPr lang="en-US" sz="2400" b="1" i="0" dirty="0">
                          <a:solidFill>
                            <a:schemeClr val="tx1">
                              <a:lumMod val="75000"/>
                              <a:lumOff val="25000"/>
                            </a:schemeClr>
                          </a:solidFill>
                          <a:latin typeface="Calibri" panose="020F0502020204030204" pitchFamily="34" charset="0"/>
                          <a:cs typeface="Calibri" panose="020F0502020204030204" pitchFamily="34" charset="0"/>
                        </a:rPr>
                        <a:t>9,516</a:t>
                      </a:r>
                    </a:p>
                  </a:txBody>
                  <a:tcPr anchor="ctr"/>
                </a:tc>
                <a:extLst>
                  <a:ext uri="{0D108BD9-81ED-4DB2-BD59-A6C34878D82A}">
                    <a16:rowId xmlns:a16="http://schemas.microsoft.com/office/drawing/2014/main" val="4258136802"/>
                  </a:ext>
                </a:extLst>
              </a:tr>
              <a:tr h="911860">
                <a:tc>
                  <a:txBody>
                    <a:bodyPr/>
                    <a:lstStyle/>
                    <a:p>
                      <a:pPr algn="r"/>
                      <a:r>
                        <a:rPr lang="en-US" sz="2800" b="1" i="0" dirty="0">
                          <a:latin typeface="Abadi" panose="020B0604020104020204" pitchFamily="34" charset="0"/>
                          <a:cs typeface="Calibri" panose="020F0502020204030204" pitchFamily="34" charset="0"/>
                        </a:rPr>
                        <a:t>TOTAL</a:t>
                      </a:r>
                    </a:p>
                  </a:txBody>
                  <a:tcPr anchor="ctr"/>
                </a:tc>
                <a:tc>
                  <a:txBody>
                    <a:bodyPr/>
                    <a:lstStyle/>
                    <a:p>
                      <a:pPr algn="l"/>
                      <a:r>
                        <a:rPr lang="en-US" sz="2800" b="1" i="0" dirty="0">
                          <a:latin typeface="Abadi" panose="020B0604020104020204" pitchFamily="34" charset="0"/>
                          <a:cs typeface="Calibri" panose="020F0502020204030204" pitchFamily="34" charset="0"/>
                        </a:rPr>
                        <a:t>13,604</a:t>
                      </a:r>
                    </a:p>
                  </a:txBody>
                  <a:tcPr anchor="ctr"/>
                </a:tc>
                <a:extLst>
                  <a:ext uri="{0D108BD9-81ED-4DB2-BD59-A6C34878D82A}">
                    <a16:rowId xmlns:a16="http://schemas.microsoft.com/office/drawing/2014/main" val="2221243933"/>
                  </a:ext>
                </a:extLst>
              </a:tr>
              <a:tr h="718700">
                <a:tc gridSpan="2">
                  <a:txBody>
                    <a:bodyPr/>
                    <a:lstStyle/>
                    <a:p>
                      <a:pPr algn="ctr"/>
                      <a:endParaRPr lang="en-US" sz="2400" b="0" i="0" dirty="0">
                        <a:latin typeface="Abadi" panose="020B0604020104020204" pitchFamily="34" charset="0"/>
                        <a:cs typeface="Calibri" panose="020F0502020204030204" pitchFamily="34" charset="0"/>
                      </a:endParaRPr>
                    </a:p>
                  </a:txBody>
                  <a:tcPr anchor="ctr"/>
                </a:tc>
                <a:tc hMerge="1">
                  <a:txBody>
                    <a:bodyPr/>
                    <a:lstStyle/>
                    <a:p>
                      <a:pPr algn="l"/>
                      <a:endParaRPr lang="en-US" sz="2800" b="1" i="0" dirty="0">
                        <a:latin typeface="Abadi" panose="020B0604020104020204" pitchFamily="34" charset="0"/>
                        <a:cs typeface="Calibri" panose="020F0502020204030204" pitchFamily="34" charset="0"/>
                      </a:endParaRPr>
                    </a:p>
                  </a:txBody>
                  <a:tcPr anchor="ctr"/>
                </a:tc>
                <a:extLst>
                  <a:ext uri="{0D108BD9-81ED-4DB2-BD59-A6C34878D82A}">
                    <a16:rowId xmlns:a16="http://schemas.microsoft.com/office/drawing/2014/main" val="179746290"/>
                  </a:ext>
                </a:extLst>
              </a:tr>
            </a:tbl>
          </a:graphicData>
        </a:graphic>
      </p:graphicFrame>
    </p:spTree>
    <p:extLst>
      <p:ext uri="{BB962C8B-B14F-4D97-AF65-F5344CB8AC3E}">
        <p14:creationId xmlns:p14="http://schemas.microsoft.com/office/powerpoint/2010/main" val="1885988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0E84D96F-297B-4F25-B127-525C1E05A3D3}"/>
              </a:ext>
            </a:extLst>
          </p:cNvPr>
          <p:cNvSpPr>
            <a:spLocks noGrp="1"/>
          </p:cNvSpPr>
          <p:nvPr>
            <p:ph type="title"/>
          </p:nvPr>
        </p:nvSpPr>
        <p:spPr>
          <a:xfrm>
            <a:off x="6350000" y="262996"/>
            <a:ext cx="5194300" cy="1807305"/>
          </a:xfrm>
        </p:spPr>
        <p:txBody>
          <a:bodyPr>
            <a:normAutofit/>
          </a:bodyPr>
          <a:lstStyle/>
          <a:p>
            <a:pPr algn="ctr"/>
            <a:r>
              <a:rPr lang="en-US" b="1" i="0" dirty="0">
                <a:solidFill>
                  <a:schemeClr val="accent6">
                    <a:lumMod val="75000"/>
                  </a:schemeClr>
                </a:solidFill>
                <a:effectLst>
                  <a:outerShdw blurRad="38100" dist="38100" dir="2700000" algn="tl">
                    <a:srgbClr val="000000">
                      <a:alpha val="43137"/>
                    </a:srgbClr>
                  </a:outerShdw>
                </a:effectLst>
                <a:latin typeface="Abadi" panose="020B0604020104020204" pitchFamily="34" charset="0"/>
              </a:rPr>
              <a:t>Lives Saved &amp; Narcan Use by Laypersons</a:t>
            </a:r>
          </a:p>
        </p:txBody>
      </p:sp>
      <p:pic>
        <p:nvPicPr>
          <p:cNvPr id="6" name="Picture 5" descr="Rescue buoy floating at sea">
            <a:extLst>
              <a:ext uri="{FF2B5EF4-FFF2-40B4-BE49-F238E27FC236}">
                <a16:creationId xmlns:a16="http://schemas.microsoft.com/office/drawing/2014/main" id="{9721B424-3A31-4648-AFD6-B04ACC28DBF7}"/>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l="7303" r="33162" b="-1"/>
          <a:stretch/>
        </p:blipFill>
        <p:spPr>
          <a:xfrm>
            <a:off x="2" y="10"/>
            <a:ext cx="611656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BBA068D-09F0-4127-A79F-F913A3F47419}"/>
              </a:ext>
            </a:extLst>
          </p:cNvPr>
          <p:cNvSpPr>
            <a:spLocks noGrp="1"/>
          </p:cNvSpPr>
          <p:nvPr>
            <p:ph idx="1"/>
          </p:nvPr>
        </p:nvSpPr>
        <p:spPr>
          <a:xfrm>
            <a:off x="6350000" y="2070301"/>
            <a:ext cx="5194300" cy="4159578"/>
          </a:xfrm>
        </p:spPr>
        <p:txBody>
          <a:bodyPr anchor="ctr">
            <a:normAutofit/>
          </a:bodyPr>
          <a:lstStyle/>
          <a:p>
            <a:pPr marL="0" indent="0">
              <a:lnSpc>
                <a:spcPct val="90000"/>
              </a:lnSpc>
              <a:buNone/>
            </a:pPr>
            <a:r>
              <a:rPr lang="en-US" sz="2400" dirty="0">
                <a:latin typeface="Calibri" panose="020F0502020204030204" pitchFamily="34" charset="0"/>
                <a:cs typeface="Calibri" panose="020F0502020204030204" pitchFamily="34" charset="0"/>
              </a:rPr>
              <a:t>Reported use of the Narcan provided under this project is encouraged, but not required. </a:t>
            </a:r>
          </a:p>
          <a:p>
            <a:pPr marL="0" indent="0">
              <a:lnSpc>
                <a:spcPct val="90000"/>
              </a:lnSpc>
              <a:buNone/>
            </a:pPr>
            <a:r>
              <a:rPr lang="en-US" sz="2400" dirty="0">
                <a:latin typeface="Calibri" panose="020F0502020204030204" pitchFamily="34" charset="0"/>
                <a:cs typeface="Calibri" panose="020F0502020204030204" pitchFamily="34" charset="0"/>
              </a:rPr>
              <a:t>Thus far, </a:t>
            </a:r>
            <a:r>
              <a:rPr lang="en-US" sz="2400" b="1" u="sng" dirty="0">
                <a:solidFill>
                  <a:schemeClr val="accent6">
                    <a:lumMod val="75000"/>
                  </a:schemeClr>
                </a:solidFill>
                <a:latin typeface="Calibri" panose="020F0502020204030204" pitchFamily="34" charset="0"/>
                <a:cs typeface="Calibri" panose="020F0502020204030204" pitchFamily="34" charset="0"/>
              </a:rPr>
              <a:t>ninety-two (92)</a:t>
            </a:r>
            <a:r>
              <a:rPr lang="en-US" sz="2400" b="1" dirty="0">
                <a:solidFill>
                  <a:schemeClr val="accent6">
                    <a:lumMod val="75000"/>
                  </a:schemeClr>
                </a:solidFill>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individuals have voluntarily followed up to report use of their Narcan to </a:t>
            </a:r>
            <a:r>
              <a:rPr lang="en-US" sz="2400" b="1" u="sng" dirty="0">
                <a:latin typeface="Calibri" panose="020F0502020204030204" pitchFamily="34" charset="0"/>
                <a:cs typeface="Calibri" panose="020F0502020204030204" pitchFamily="34" charset="0"/>
              </a:rPr>
              <a:t>save a person</a:t>
            </a:r>
            <a:r>
              <a:rPr lang="en-US" sz="2400" dirty="0">
                <a:latin typeface="Calibri" panose="020F0502020204030204" pitchFamily="34" charset="0"/>
                <a:cs typeface="Calibri" panose="020F0502020204030204" pitchFamily="34" charset="0"/>
              </a:rPr>
              <a:t> who may have otherwise died from an overdose. </a:t>
            </a:r>
          </a:p>
          <a:p>
            <a:pPr marL="0" indent="0">
              <a:lnSpc>
                <a:spcPct val="90000"/>
              </a:lnSpc>
              <a:buNone/>
            </a:pPr>
            <a:r>
              <a:rPr lang="en-US" sz="2400" dirty="0">
                <a:latin typeface="Calibri" panose="020F0502020204030204" pitchFamily="34" charset="0"/>
                <a:cs typeface="Calibri" panose="020F0502020204030204" pitchFamily="34" charset="0"/>
              </a:rPr>
              <a:t>Although there is no way to know for sure, we suspect that the actual number of Narcan kits used is much greater.</a:t>
            </a:r>
          </a:p>
        </p:txBody>
      </p:sp>
    </p:spTree>
    <p:extLst>
      <p:ext uri="{BB962C8B-B14F-4D97-AF65-F5344CB8AC3E}">
        <p14:creationId xmlns:p14="http://schemas.microsoft.com/office/powerpoint/2010/main" val="968053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198" y="112743"/>
            <a:ext cx="10515600" cy="1325563"/>
          </a:xfrm>
        </p:spPr>
        <p:txBody>
          <a:bodyPr>
            <a:normAutofit/>
          </a:bodyPr>
          <a:lstStyle/>
          <a:p>
            <a:pPr algn="ctr"/>
            <a:r>
              <a:rPr lang="en-US" sz="2800" b="1" i="0" dirty="0">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3" y="117852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1797811" y="4210179"/>
          <a:ext cx="8596373" cy="198120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2934922800"/>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ctr"/>
                      <a:r>
                        <a:rPr lang="en-US" sz="1600" dirty="0"/>
                        <a:t>2018-2019</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2019-2020</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t>2020-2021</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2021-2022</a:t>
                      </a:r>
                    </a:p>
                  </a:txBody>
                  <a:tcPr/>
                </a:tc>
                <a:tc>
                  <a:txBody>
                    <a:bodyPr/>
                    <a:lstStyle/>
                    <a:p>
                      <a:pPr algn="ctr"/>
                      <a:r>
                        <a:rPr lang="en-US" sz="1600" dirty="0">
                          <a:latin typeface="Calibri" panose="020F0502020204030204" pitchFamily="34" charset="0"/>
                          <a:cs typeface="Calibri" panose="020F0502020204030204" pitchFamily="34" charset="0"/>
                        </a:rPr>
                        <a:t>2022-2023*</a:t>
                      </a:r>
                    </a:p>
                  </a:txBody>
                  <a:tcPr/>
                </a:tc>
                <a:extLst>
                  <a:ext uri="{0D108BD9-81ED-4DB2-BD59-A6C34878D82A}">
                    <a16:rowId xmlns:a16="http://schemas.microsoft.com/office/drawing/2014/main" val="2083506841"/>
                  </a:ext>
                </a:extLst>
              </a:tr>
              <a:tr h="771739">
                <a:tc>
                  <a:txBody>
                    <a:bodyPr/>
                    <a:lstStyle/>
                    <a:p>
                      <a:pPr algn="r"/>
                      <a:r>
                        <a:rPr lang="en-US" sz="1600" dirty="0"/>
                        <a:t>% Change in Opioid-Related OD Calls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FF0000"/>
                          </a:solidFill>
                        </a:rPr>
                        <a:t>+68%</a:t>
                      </a:r>
                      <a:endParaRPr lang="en-US" sz="1600" b="1" i="0"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+24%</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FF0000"/>
                          </a:solidFill>
                        </a:rPr>
                        <a:t>+1%</a:t>
                      </a:r>
                      <a:endParaRPr lang="en-US" sz="1600" b="1" dirty="0">
                        <a:solidFill>
                          <a:srgbClr val="FF000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latin typeface="Calibri" panose="020F0502020204030204" pitchFamily="34" charset="0"/>
                          <a:cs typeface="Calibri" panose="020F0502020204030204" pitchFamily="34" charset="0"/>
                        </a:rPr>
                        <a:t>-12%</a:t>
                      </a:r>
                    </a:p>
                  </a:txBody>
                  <a:tcPr anchor="ctr"/>
                </a:tc>
                <a:extLst>
                  <a:ext uri="{0D108BD9-81ED-4DB2-BD59-A6C34878D82A}">
                    <a16:rowId xmlns:a16="http://schemas.microsoft.com/office/drawing/2014/main" val="462485849"/>
                  </a:ext>
                </a:extLst>
              </a:tr>
              <a:tr h="771739">
                <a:tc>
                  <a:txBody>
                    <a:bodyPr/>
                    <a:lstStyle/>
                    <a:p>
                      <a:pPr algn="r"/>
                      <a:r>
                        <a:rPr lang="en-US" sz="1600" dirty="0"/>
                        <a:t>% Change in Use of NARCAN PTA by Bystanders</a:t>
                      </a: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solidFill>
                            <a:srgbClr val="00B050"/>
                          </a:solidFill>
                        </a:rPr>
                        <a:t>+191%</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+59%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rPr>
                        <a:t>+79%</a:t>
                      </a:r>
                      <a:endParaRPr lang="en-US" sz="1600" b="1"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+5%</a:t>
                      </a:r>
                    </a:p>
                  </a:txBody>
                  <a:tcPr anchor="ctr"/>
                </a:tc>
                <a:tc>
                  <a:txBody>
                    <a:bodyPr/>
                    <a:lstStyle/>
                    <a:p>
                      <a:pPr algn="ctr"/>
                      <a:r>
                        <a:rPr lang="en-US" sz="1600" b="1" dirty="0">
                          <a:solidFill>
                            <a:srgbClr val="00B050"/>
                          </a:solidFill>
                          <a:latin typeface="Calibri" panose="020F0502020204030204" pitchFamily="34" charset="0"/>
                          <a:cs typeface="Calibri" panose="020F0502020204030204" pitchFamily="34" charset="0"/>
                        </a:rPr>
                        <a:t>+74%</a:t>
                      </a:r>
                    </a:p>
                  </a:txBody>
                  <a:tcPr anchor="ctr"/>
                </a:tc>
                <a:extLst>
                  <a:ext uri="{0D108BD9-81ED-4DB2-BD59-A6C34878D82A}">
                    <a16:rowId xmlns:a16="http://schemas.microsoft.com/office/drawing/2014/main" val="1512855603"/>
                  </a:ext>
                </a:extLst>
              </a:tr>
            </a:tbl>
          </a:graphicData>
        </a:graphic>
      </p:graphicFrame>
      <p:sp>
        <p:nvSpPr>
          <p:cNvPr id="3" name="TextBox 2">
            <a:extLst>
              <a:ext uri="{FF2B5EF4-FFF2-40B4-BE49-F238E27FC236}">
                <a16:creationId xmlns:a16="http://schemas.microsoft.com/office/drawing/2014/main" id="{CAA298E4-31EC-CA70-80BB-790BD5816FEF}"/>
              </a:ext>
            </a:extLst>
          </p:cNvPr>
          <p:cNvSpPr txBox="1"/>
          <p:nvPr/>
        </p:nvSpPr>
        <p:spPr>
          <a:xfrm>
            <a:off x="1797811" y="6233997"/>
            <a:ext cx="22314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*January-March only</a:t>
            </a:r>
          </a:p>
        </p:txBody>
      </p:sp>
    </p:spTree>
    <p:extLst>
      <p:ext uri="{BB962C8B-B14F-4D97-AF65-F5344CB8AC3E}">
        <p14:creationId xmlns:p14="http://schemas.microsoft.com/office/powerpoint/2010/main" val="1930723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618727"/>
            <a:ext cx="3888526" cy="1800526"/>
          </a:xfrm>
        </p:spPr>
        <p:txBody>
          <a:bodyPr>
            <a:normAutofit/>
          </a:bodyPr>
          <a:lstStyle/>
          <a:p>
            <a:r>
              <a:rPr lang="en-US" b="1" i="0" dirty="0">
                <a:solidFill>
                  <a:schemeClr val="accent1">
                    <a:lumMod val="50000"/>
                  </a:schemeClr>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518990"/>
            <a:ext cx="4154711" cy="3820019"/>
          </a:xfrm>
        </p:spPr>
        <p:txBody>
          <a:bodyPr anchor="ctr">
            <a:normAutofit/>
          </a:bodyPr>
          <a:lstStyle/>
          <a:p>
            <a:pPr marL="0" indent="0">
              <a:buNone/>
            </a:pPr>
            <a:r>
              <a:rPr lang="en-US" sz="2400" b="1" dirty="0">
                <a:latin typeface="Calibri" panose="020F0502020204030204" pitchFamily="34" charset="0"/>
                <a:cs typeface="Calibri" panose="020F0502020204030204" pitchFamily="34" charset="0"/>
              </a:rPr>
              <a:t>Laura Viafora Ray, MPH, CPH</a:t>
            </a:r>
          </a:p>
          <a:p>
            <a:pPr marL="0" indent="0">
              <a:buNone/>
            </a:pPr>
            <a:r>
              <a:rPr lang="en-US" sz="2400" i="1" dirty="0">
                <a:latin typeface="Calibri" panose="020F0502020204030204" pitchFamily="34" charset="0"/>
                <a:cs typeface="Calibri" panose="020F0502020204030204" pitchFamily="34" charset="0"/>
              </a:rPr>
              <a:t>Project Director</a:t>
            </a:r>
          </a:p>
          <a:p>
            <a:pPr marL="0" indent="0">
              <a:buNone/>
            </a:pPr>
            <a:r>
              <a:rPr lang="en-US" sz="2400" dirty="0">
                <a:latin typeface="Calibri" panose="020F0502020204030204" pitchFamily="34" charset="0"/>
                <a:cs typeface="Calibri" panose="020F0502020204030204" pitchFamily="34" charset="0"/>
              </a:rPr>
              <a:t>Office: (904) 255-7730</a:t>
            </a:r>
          </a:p>
          <a:p>
            <a:pPr marL="0" indent="0">
              <a:buNone/>
            </a:pPr>
            <a:r>
              <a:rPr lang="en-US" sz="2400" dirty="0">
                <a:latin typeface="Calibri" panose="020F0502020204030204" pitchFamily="34" charset="0"/>
                <a:cs typeface="Calibri" panose="020F0502020204030204" pitchFamily="34" charset="0"/>
              </a:rPr>
              <a:t>Cell: (904) 710-8454</a:t>
            </a:r>
          </a:p>
          <a:p>
            <a:pPr marL="0" indent="0">
              <a:buNone/>
            </a:pPr>
            <a:r>
              <a:rPr lang="en-US" sz="2400" dirty="0">
                <a:latin typeface="Calibri" panose="020F0502020204030204" pitchFamily="34" charset="0"/>
                <a:cs typeface="Calibri" panose="020F0502020204030204" pitchFamily="34" charset="0"/>
              </a:rPr>
              <a:t>Email: </a:t>
            </a:r>
            <a:r>
              <a:rPr lang="en-US" sz="2400" dirty="0">
                <a:latin typeface="Calibri" panose="020F0502020204030204" pitchFamily="34" charset="0"/>
                <a:cs typeface="Calibri" panose="020F0502020204030204" pitchFamily="34" charset="0"/>
                <a:hlinkClick r:id="rId3"/>
              </a:rPr>
              <a:t>lvray@coj.net</a:t>
            </a:r>
            <a:r>
              <a:rPr lang="en-US" sz="2400" dirty="0">
                <a:latin typeface="Calibri" panose="020F0502020204030204" pitchFamily="34" charset="0"/>
                <a:cs typeface="Calibri" panose="020F0502020204030204" pitchFamily="34" charset="0"/>
              </a:rPr>
              <a:t> </a:t>
            </a:r>
          </a:p>
          <a:p>
            <a:pPr marL="0" indent="0">
              <a:buNone/>
            </a:pPr>
            <a:r>
              <a:rPr lang="en-US" sz="2400" dirty="0">
                <a:latin typeface="Calibri" panose="020F0502020204030204" pitchFamily="34" charset="0"/>
                <a:cs typeface="Calibri" panose="020F0502020204030204" pitchFamily="34" charset="0"/>
              </a:rPr>
              <a:t>Connect on LinkedIn</a:t>
            </a:r>
            <a:endParaRPr lang="en-US" sz="2400" dirty="0"/>
          </a:p>
        </p:txBody>
      </p:sp>
      <p:pic>
        <p:nvPicPr>
          <p:cNvPr id="5" name="Picture 4" descr="A person smiling for the picture&#10;&#10;Description automatically generated with low confidence">
            <a:extLst>
              <a:ext uri="{FF2B5EF4-FFF2-40B4-BE49-F238E27FC236}">
                <a16:creationId xmlns:a16="http://schemas.microsoft.com/office/drawing/2014/main" id="{F5B5DDB2-507B-4E2D-B3C6-307D8929DD03}"/>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7266651" y="629061"/>
            <a:ext cx="3737917" cy="5599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40000">
              <a:srgbClr val="00E42B"/>
            </a:gs>
            <a:gs pos="100000">
              <a:srgbClr val="F26841"/>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D64DFB-EF36-4A7E-8770-52B80F59A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64" y="924055"/>
            <a:ext cx="11089117" cy="4428781"/>
          </a:xfrm>
          <a:prstGeom prst="rect">
            <a:avLst/>
          </a:prstGeom>
        </p:spPr>
      </p:pic>
    </p:spTree>
    <p:custDataLst>
      <p:tags r:id="rId1"/>
    </p:custDataLst>
    <p:extLst>
      <p:ext uri="{BB962C8B-B14F-4D97-AF65-F5344CB8AC3E}">
        <p14:creationId xmlns:p14="http://schemas.microsoft.com/office/powerpoint/2010/main" val="2193500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991D3-6DFA-DA06-B0EF-1D489D437D1D}"/>
              </a:ext>
            </a:extLst>
          </p:cNvPr>
          <p:cNvSpPr txBox="1">
            <a:spLocks/>
          </p:cNvSpPr>
          <p:nvPr/>
        </p:nvSpPr>
        <p:spPr>
          <a:xfrm>
            <a:off x="677333" y="609600"/>
            <a:ext cx="10235831"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DEA Take Back Day – Spring 2023</a:t>
            </a:r>
          </a:p>
        </p:txBody>
      </p:sp>
      <p:graphicFrame>
        <p:nvGraphicFramePr>
          <p:cNvPr id="3" name="Table 4">
            <a:extLst>
              <a:ext uri="{FF2B5EF4-FFF2-40B4-BE49-F238E27FC236}">
                <a16:creationId xmlns:a16="http://schemas.microsoft.com/office/drawing/2014/main" id="{E88D59C2-95CF-6CF0-F22F-BE56078796AC}"/>
              </a:ext>
            </a:extLst>
          </p:cNvPr>
          <p:cNvGraphicFramePr>
            <a:graphicFrameLocks/>
          </p:cNvGraphicFramePr>
          <p:nvPr>
            <p:extLst>
              <p:ext uri="{D42A27DB-BD31-4B8C-83A1-F6EECF244321}">
                <p14:modId xmlns:p14="http://schemas.microsoft.com/office/powerpoint/2010/main" val="3604320755"/>
              </p:ext>
            </p:extLst>
          </p:nvPr>
        </p:nvGraphicFramePr>
        <p:xfrm>
          <a:off x="677334" y="1961610"/>
          <a:ext cx="8242930" cy="1854200"/>
        </p:xfrm>
        <a:graphic>
          <a:graphicData uri="http://schemas.openxmlformats.org/drawingml/2006/table">
            <a:tbl>
              <a:tblPr firstRow="1" bandRow="1">
                <a:tableStyleId>{5C22544A-7EE6-4342-B048-85BDC9FD1C3A}</a:tableStyleId>
              </a:tblPr>
              <a:tblGrid>
                <a:gridCol w="1735125">
                  <a:extLst>
                    <a:ext uri="{9D8B030D-6E8A-4147-A177-3AD203B41FA5}">
                      <a16:colId xmlns:a16="http://schemas.microsoft.com/office/drawing/2014/main" val="838928631"/>
                    </a:ext>
                  </a:extLst>
                </a:gridCol>
                <a:gridCol w="2976663">
                  <a:extLst>
                    <a:ext uri="{9D8B030D-6E8A-4147-A177-3AD203B41FA5}">
                      <a16:colId xmlns:a16="http://schemas.microsoft.com/office/drawing/2014/main" val="850876965"/>
                    </a:ext>
                  </a:extLst>
                </a:gridCol>
                <a:gridCol w="3531142">
                  <a:extLst>
                    <a:ext uri="{9D8B030D-6E8A-4147-A177-3AD203B41FA5}">
                      <a16:colId xmlns:a16="http://schemas.microsoft.com/office/drawing/2014/main" val="4228162782"/>
                    </a:ext>
                  </a:extLst>
                </a:gridCol>
              </a:tblGrid>
              <a:tr h="370840">
                <a:tc>
                  <a:txBody>
                    <a:bodyPr/>
                    <a:lstStyle/>
                    <a:p>
                      <a:endParaRPr lang="en-US" dirty="0"/>
                    </a:p>
                  </a:txBody>
                  <a:tcPr/>
                </a:tc>
                <a:tc>
                  <a:txBody>
                    <a:bodyPr/>
                    <a:lstStyle/>
                    <a:p>
                      <a:pPr algn="ctr"/>
                      <a:r>
                        <a:rPr lang="en-US" dirty="0"/>
                        <a:t>Pounds Collected</a:t>
                      </a:r>
                    </a:p>
                  </a:txBody>
                  <a:tcPr/>
                </a:tc>
                <a:tc>
                  <a:txBody>
                    <a:bodyPr/>
                    <a:lstStyle/>
                    <a:p>
                      <a:pPr algn="ctr"/>
                      <a:r>
                        <a:rPr lang="en-US" dirty="0"/>
                        <a:t>Locations</a:t>
                      </a:r>
                    </a:p>
                  </a:txBody>
                  <a:tcPr/>
                </a:tc>
                <a:extLst>
                  <a:ext uri="{0D108BD9-81ED-4DB2-BD59-A6C34878D82A}">
                    <a16:rowId xmlns:a16="http://schemas.microsoft.com/office/drawing/2014/main" val="1686195909"/>
                  </a:ext>
                </a:extLst>
              </a:tr>
              <a:tr h="370840">
                <a:tc>
                  <a:txBody>
                    <a:bodyPr/>
                    <a:lstStyle/>
                    <a:p>
                      <a:r>
                        <a:rPr lang="en-US" dirty="0"/>
                        <a:t>Duval</a:t>
                      </a:r>
                    </a:p>
                  </a:txBody>
                  <a:tcPr/>
                </a:tc>
                <a:tc>
                  <a:txBody>
                    <a:bodyPr/>
                    <a:lstStyle/>
                    <a:p>
                      <a:pPr algn="ctr"/>
                      <a:r>
                        <a:rPr lang="en-US" dirty="0"/>
                        <a:t>1609 </a:t>
                      </a:r>
                      <a:r>
                        <a:rPr lang="en-US" dirty="0" err="1"/>
                        <a:t>lbs</a:t>
                      </a:r>
                      <a:endParaRPr lang="en-US" dirty="0"/>
                    </a:p>
                  </a:txBody>
                  <a:tcPr/>
                </a:tc>
                <a:tc>
                  <a:txBody>
                    <a:bodyPr/>
                    <a:lstStyle/>
                    <a:p>
                      <a:pPr algn="ctr"/>
                      <a:r>
                        <a:rPr lang="en-US" dirty="0"/>
                        <a:t>5</a:t>
                      </a:r>
                    </a:p>
                  </a:txBody>
                  <a:tcPr/>
                </a:tc>
                <a:extLst>
                  <a:ext uri="{0D108BD9-81ED-4DB2-BD59-A6C34878D82A}">
                    <a16:rowId xmlns:a16="http://schemas.microsoft.com/office/drawing/2014/main" val="1315421254"/>
                  </a:ext>
                </a:extLst>
              </a:tr>
              <a:tr h="370840">
                <a:tc>
                  <a:txBody>
                    <a:bodyPr/>
                    <a:lstStyle/>
                    <a:p>
                      <a:r>
                        <a:rPr lang="en-US" dirty="0"/>
                        <a:t>Nassau</a:t>
                      </a:r>
                    </a:p>
                  </a:txBody>
                  <a:tcPr/>
                </a:tc>
                <a:tc>
                  <a:txBody>
                    <a:bodyPr/>
                    <a:lstStyle/>
                    <a:p>
                      <a:pPr algn="ctr"/>
                      <a:r>
                        <a:rPr lang="en-US" dirty="0"/>
                        <a:t>173 </a:t>
                      </a:r>
                      <a:r>
                        <a:rPr lang="en-US" dirty="0" err="1"/>
                        <a:t>lbs</a:t>
                      </a:r>
                      <a:endParaRPr lang="en-US" dirty="0"/>
                    </a:p>
                  </a:txBody>
                  <a:tcPr/>
                </a:tc>
                <a:tc>
                  <a:txBody>
                    <a:bodyPr/>
                    <a:lstStyle/>
                    <a:p>
                      <a:pPr algn="ctr"/>
                      <a:r>
                        <a:rPr lang="en-US" dirty="0"/>
                        <a:t>3</a:t>
                      </a:r>
                    </a:p>
                  </a:txBody>
                  <a:tcPr/>
                </a:tc>
                <a:extLst>
                  <a:ext uri="{0D108BD9-81ED-4DB2-BD59-A6C34878D82A}">
                    <a16:rowId xmlns:a16="http://schemas.microsoft.com/office/drawing/2014/main" val="4227051972"/>
                  </a:ext>
                </a:extLst>
              </a:tr>
              <a:tr h="370840">
                <a:tc>
                  <a:txBody>
                    <a:bodyPr/>
                    <a:lstStyle/>
                    <a:p>
                      <a:r>
                        <a:rPr lang="en-US" dirty="0"/>
                        <a:t>St Johns</a:t>
                      </a:r>
                    </a:p>
                  </a:txBody>
                  <a:tcPr/>
                </a:tc>
                <a:tc>
                  <a:txBody>
                    <a:bodyPr/>
                    <a:lstStyle/>
                    <a:p>
                      <a:pPr algn="ctr"/>
                      <a:r>
                        <a:rPr lang="en-US" dirty="0"/>
                        <a:t>134.6 </a:t>
                      </a:r>
                      <a:r>
                        <a:rPr lang="en-US" dirty="0" err="1"/>
                        <a:t>lbs</a:t>
                      </a:r>
                      <a:r>
                        <a:rPr lang="en-US" dirty="0"/>
                        <a:t> </a:t>
                      </a:r>
                    </a:p>
                  </a:txBody>
                  <a:tcPr/>
                </a:tc>
                <a:tc>
                  <a:txBody>
                    <a:bodyPr/>
                    <a:lstStyle/>
                    <a:p>
                      <a:pPr algn="ctr"/>
                      <a:r>
                        <a:rPr lang="en-US" dirty="0"/>
                        <a:t>3</a:t>
                      </a:r>
                    </a:p>
                  </a:txBody>
                  <a:tcPr/>
                </a:tc>
                <a:extLst>
                  <a:ext uri="{0D108BD9-81ED-4DB2-BD59-A6C34878D82A}">
                    <a16:rowId xmlns:a16="http://schemas.microsoft.com/office/drawing/2014/main" val="2350011674"/>
                  </a:ext>
                </a:extLst>
              </a:tr>
              <a:tr h="370840">
                <a:tc>
                  <a:txBody>
                    <a:bodyPr/>
                    <a:lstStyle/>
                    <a:p>
                      <a:r>
                        <a:rPr lang="en-US" dirty="0"/>
                        <a:t>Putnam</a:t>
                      </a:r>
                    </a:p>
                  </a:txBody>
                  <a:tcPr/>
                </a:tc>
                <a:tc>
                  <a:txBody>
                    <a:bodyPr/>
                    <a:lstStyle/>
                    <a:p>
                      <a:pPr algn="ctr"/>
                      <a:r>
                        <a:rPr lang="en-US" dirty="0"/>
                        <a:t>43.5 </a:t>
                      </a:r>
                      <a:r>
                        <a:rPr lang="en-US" dirty="0" err="1"/>
                        <a:t>lbs</a:t>
                      </a:r>
                      <a:endParaRPr lang="en-US" dirty="0"/>
                    </a:p>
                  </a:txBody>
                  <a:tcPr/>
                </a:tc>
                <a:tc>
                  <a:txBody>
                    <a:bodyPr/>
                    <a:lstStyle/>
                    <a:p>
                      <a:pPr algn="ctr"/>
                      <a:r>
                        <a:rPr lang="en-US" dirty="0"/>
                        <a:t>2</a:t>
                      </a:r>
                    </a:p>
                  </a:txBody>
                  <a:tcPr/>
                </a:tc>
                <a:extLst>
                  <a:ext uri="{0D108BD9-81ED-4DB2-BD59-A6C34878D82A}">
                    <a16:rowId xmlns:a16="http://schemas.microsoft.com/office/drawing/2014/main" val="2674248921"/>
                  </a:ext>
                </a:extLst>
              </a:tr>
            </a:tbl>
          </a:graphicData>
        </a:graphic>
      </p:graphicFrame>
      <p:pic>
        <p:nvPicPr>
          <p:cNvPr id="4" name="Picture 2" descr="DEA National RX Takeback">
            <a:extLst>
              <a:ext uri="{FF2B5EF4-FFF2-40B4-BE49-F238E27FC236}">
                <a16:creationId xmlns:a16="http://schemas.microsoft.com/office/drawing/2014/main" id="{77D4872F-3CA0-89B6-837C-25E1B5179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489" y="4020572"/>
            <a:ext cx="42576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376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t>Kathleen Roberts</a:t>
            </a:r>
          </a:p>
          <a:p>
            <a:pPr marL="0" indent="0">
              <a:buFont typeface="Arial" panose="020B0604020202020204" pitchFamily="34" charset="0"/>
              <a:buNone/>
            </a:pPr>
            <a:r>
              <a:rPr lang="en-US" sz="2400" dirty="0">
                <a:solidFill>
                  <a:schemeClr val="tx2"/>
                </a:solidFill>
                <a:hlinkClick r:id="rId4">
                  <a:extLst>
                    <a:ext uri="{A12FA001-AC4F-418D-AE19-62706E023703}">
                      <ahyp:hlinkClr xmlns:ahyp="http://schemas.microsoft.com/office/drawing/2018/hyperlinkcolor" val="tx"/>
                    </a:ext>
                  </a:extLst>
                </a:hlinkClick>
              </a:rPr>
              <a:t>KRoberts@ccafl.org</a:t>
            </a:r>
            <a:endParaRPr lang="en-US" sz="2400" dirty="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dirty="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C0BB-FE0F-682B-EA48-B731CC59BE8A}"/>
              </a:ext>
            </a:extLst>
          </p:cNvPr>
          <p:cNvSpPr txBox="1">
            <a:spLocks/>
          </p:cNvSpPr>
          <p:nvPr/>
        </p:nvSpPr>
        <p:spPr>
          <a:xfrm>
            <a:off x="677334" y="609600"/>
            <a:ext cx="10891814" cy="13208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National Prevention Week – May 7-13</a:t>
            </a:r>
          </a:p>
        </p:txBody>
      </p:sp>
      <p:sp>
        <p:nvSpPr>
          <p:cNvPr id="3" name="Content Placeholder 2">
            <a:extLst>
              <a:ext uri="{FF2B5EF4-FFF2-40B4-BE49-F238E27FC236}">
                <a16:creationId xmlns:a16="http://schemas.microsoft.com/office/drawing/2014/main" id="{D28AA582-A643-AB40-4B05-335D966753F2}"/>
              </a:ext>
            </a:extLst>
          </p:cNvPr>
          <p:cNvSpPr txBox="1">
            <a:spLocks/>
          </p:cNvSpPr>
          <p:nvPr/>
        </p:nvSpPr>
        <p:spPr>
          <a:xfrm>
            <a:off x="685800" y="2063396"/>
            <a:ext cx="10394707" cy="3311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Tues@2pm Shares across the region</a:t>
            </a:r>
          </a:p>
          <a:p>
            <a:endParaRPr lang="en-US"/>
          </a:p>
          <a:p>
            <a:r>
              <a:rPr lang="en-US"/>
              <a:t>National Fentanyl Awareness Day – May 9</a:t>
            </a:r>
            <a:r>
              <a:rPr lang="en-US" baseline="30000"/>
              <a:t>th</a:t>
            </a:r>
            <a:endParaRPr lang="en-US"/>
          </a:p>
          <a:p>
            <a:endParaRPr lang="en-US"/>
          </a:p>
          <a:p>
            <a:r>
              <a:rPr lang="en-US"/>
              <a:t>Youth Voice – Video initiative</a:t>
            </a:r>
          </a:p>
          <a:p>
            <a:endParaRPr lang="en-US"/>
          </a:p>
          <a:p>
            <a:r>
              <a:rPr lang="en-US"/>
              <a:t>Any shares please email Kimberly Boykin </a:t>
            </a:r>
            <a:r>
              <a:rPr lang="en-US">
                <a:hlinkClick r:id="rId2"/>
              </a:rPr>
              <a:t>kboykin@ccafl.org</a:t>
            </a:r>
            <a:r>
              <a:rPr lang="en-US"/>
              <a:t> </a:t>
            </a:r>
            <a:endParaRPr lang="en-US" dirty="0"/>
          </a:p>
        </p:txBody>
      </p:sp>
    </p:spTree>
    <p:extLst>
      <p:ext uri="{BB962C8B-B14F-4D97-AF65-F5344CB8AC3E}">
        <p14:creationId xmlns:p14="http://schemas.microsoft.com/office/powerpoint/2010/main" val="385298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9291E99-8F69-39D0-5617-DECF9AEF215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Naloxone – OTC &amp; Additional Info</a:t>
            </a:r>
          </a:p>
        </p:txBody>
      </p:sp>
      <p:pic>
        <p:nvPicPr>
          <p:cNvPr id="14" name="Picture 2" descr="Image result for narcan">
            <a:extLst>
              <a:ext uri="{FF2B5EF4-FFF2-40B4-BE49-F238E27FC236}">
                <a16:creationId xmlns:a16="http://schemas.microsoft.com/office/drawing/2014/main" id="{E2C3FFB9-FF6D-2E95-D4CE-9ECD5EAC1D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4459" y="1675227"/>
            <a:ext cx="7743081"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74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13" name="Title 1">
            <a:extLst>
              <a:ext uri="{FF2B5EF4-FFF2-40B4-BE49-F238E27FC236}">
                <a16:creationId xmlns:a16="http://schemas.microsoft.com/office/drawing/2014/main" id="{79291E99-8F69-39D0-5617-DECF9AEF215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erriweather"/>
                <a:ea typeface="+mj-ea"/>
                <a:cs typeface="+mj-cs"/>
              </a:rPr>
              <a:t>Questions? See Contact Info Below:</a:t>
            </a:r>
          </a:p>
        </p:txBody>
      </p:sp>
      <p:sp>
        <p:nvSpPr>
          <p:cNvPr id="2" name="Content Placeholder 2">
            <a:extLst>
              <a:ext uri="{FF2B5EF4-FFF2-40B4-BE49-F238E27FC236}">
                <a16:creationId xmlns:a16="http://schemas.microsoft.com/office/drawing/2014/main" id="{39B345F6-1904-6281-B7EB-064E7D3A4B9D}"/>
              </a:ext>
            </a:extLst>
          </p:cNvPr>
          <p:cNvSpPr txBox="1">
            <a:spLocks/>
          </p:cNvSpPr>
          <p:nvPr/>
        </p:nvSpPr>
        <p:spPr>
          <a:xfrm>
            <a:off x="1706704" y="2410473"/>
            <a:ext cx="4074335"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t>Rob Jacobson</a:t>
            </a:r>
          </a:p>
          <a:p>
            <a:pPr marL="0" indent="0">
              <a:buFont typeface="Arial" panose="020B0604020202020204" pitchFamily="34" charset="0"/>
              <a:buNone/>
            </a:pPr>
            <a:r>
              <a:rPr lang="en-US" sz="1600" dirty="0">
                <a:solidFill>
                  <a:schemeClr val="tx2"/>
                </a:solidFill>
              </a:rPr>
              <a:t>Director of Community Health Services</a:t>
            </a:r>
          </a:p>
          <a:p>
            <a:pPr marL="0" indent="0">
              <a:buFont typeface="Arial" panose="020B0604020202020204" pitchFamily="34" charset="0"/>
              <a:buNone/>
            </a:pPr>
            <a:r>
              <a:rPr lang="en-US" sz="1600" dirty="0">
                <a:solidFill>
                  <a:schemeClr val="tx2"/>
                </a:solidFill>
              </a:rPr>
              <a:t>FL, GA, PR</a:t>
            </a:r>
          </a:p>
          <a:p>
            <a:pPr marL="0" indent="0">
              <a:buFont typeface="Arial" panose="020B0604020202020204" pitchFamily="34" charset="0"/>
              <a:buNone/>
            </a:pPr>
            <a:r>
              <a:rPr lang="en-US" sz="1600" dirty="0">
                <a:solidFill>
                  <a:schemeClr val="tx2"/>
                </a:solidFill>
              </a:rPr>
              <a:t>Emergent</a:t>
            </a:r>
          </a:p>
          <a:p>
            <a:pPr marL="0" indent="0">
              <a:buFont typeface="Arial" panose="020B0604020202020204" pitchFamily="34" charset="0"/>
              <a:buNone/>
            </a:pPr>
            <a:endParaRPr lang="en-US" sz="1600" dirty="0">
              <a:solidFill>
                <a:schemeClr val="tx2"/>
              </a:solidFill>
            </a:endParaRPr>
          </a:p>
          <a:p>
            <a:pPr marL="0" indent="0">
              <a:buFont typeface="Arial" panose="020B0604020202020204" pitchFamily="34" charset="0"/>
              <a:buNone/>
            </a:pPr>
            <a:endParaRPr lang="en-US" sz="1600" dirty="0">
              <a:solidFill>
                <a:schemeClr val="tx2"/>
              </a:solidFill>
            </a:endParaRPr>
          </a:p>
          <a:p>
            <a:pPr marL="0" indent="0">
              <a:buFont typeface="Arial" panose="020B0604020202020204" pitchFamily="34" charset="0"/>
              <a:buNone/>
            </a:pPr>
            <a:r>
              <a:rPr lang="en-US" sz="1600" dirty="0">
                <a:solidFill>
                  <a:schemeClr val="tx2"/>
                </a:solidFill>
              </a:rPr>
              <a:t>Cell:	813-297-2538</a:t>
            </a:r>
          </a:p>
          <a:p>
            <a:pPr marL="0" indent="0">
              <a:buFont typeface="Arial" panose="020B0604020202020204" pitchFamily="34" charset="0"/>
              <a:buNone/>
            </a:pPr>
            <a:r>
              <a:rPr lang="en-US" sz="1600" dirty="0">
                <a:solidFill>
                  <a:schemeClr val="tx2"/>
                </a:solidFill>
              </a:rPr>
              <a:t>Email:	jacobsonr@ebsi.com</a:t>
            </a:r>
          </a:p>
          <a:p>
            <a:pPr marL="0" indent="0">
              <a:buFont typeface="Arial" panose="020B0604020202020204" pitchFamily="34" charset="0"/>
              <a:buNone/>
            </a:pPr>
            <a:endParaRPr lang="en-US" sz="2400" dirty="0">
              <a:solidFill>
                <a:schemeClr val="tx2"/>
              </a:solidFill>
            </a:endParaRPr>
          </a:p>
          <a:p>
            <a:pPr marL="0" indent="0">
              <a:buFont typeface="Arial" panose="020B0604020202020204" pitchFamily="34" charset="0"/>
              <a:buNone/>
            </a:pPr>
            <a:endParaRPr lang="en-US" sz="2400" dirty="0">
              <a:solidFill>
                <a:schemeClr val="tx2"/>
              </a:solidFill>
            </a:endParaRPr>
          </a:p>
        </p:txBody>
      </p:sp>
      <p:sp>
        <p:nvSpPr>
          <p:cNvPr id="3" name="Content Placeholder 2">
            <a:extLst>
              <a:ext uri="{FF2B5EF4-FFF2-40B4-BE49-F238E27FC236}">
                <a16:creationId xmlns:a16="http://schemas.microsoft.com/office/drawing/2014/main" id="{646C1FE0-E335-C347-5EF6-CCF32A1F12FE}"/>
              </a:ext>
            </a:extLst>
          </p:cNvPr>
          <p:cNvSpPr txBox="1">
            <a:spLocks/>
          </p:cNvSpPr>
          <p:nvPr/>
        </p:nvSpPr>
        <p:spPr>
          <a:xfrm>
            <a:off x="6522236" y="2368647"/>
            <a:ext cx="5539861" cy="1495892"/>
          </a:xfrm>
          <a:prstGeom prst="rect">
            <a:avLst/>
          </a:prstGeom>
        </p:spPr>
        <p:txBody>
          <a:bodyPr>
            <a:noAutofit/>
          </a:bodyPr>
          <a:lstStyle>
            <a:defPPr>
              <a:defRPr lang="en-US"/>
            </a:defPPr>
            <a:lvl1pPr marL="228600" indent="-228600">
              <a:lnSpc>
                <a:spcPct val="90000"/>
              </a:lnSpc>
              <a:spcBef>
                <a:spcPts val="1000"/>
              </a:spcBef>
              <a:buFont typeface="Wingdings" panose="05000000000000000000" pitchFamily="2" charset="2"/>
              <a:buChar char="v"/>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Jennifer Williams</a:t>
            </a:r>
          </a:p>
          <a:p>
            <a:pPr marL="0" indent="0">
              <a:buNone/>
            </a:pPr>
            <a:r>
              <a:rPr lang="en-US" sz="1600" dirty="0"/>
              <a:t>Statewide Overdose Prevention Coordinator </a:t>
            </a:r>
          </a:p>
          <a:p>
            <a:pPr marL="0" indent="0">
              <a:buNone/>
            </a:pPr>
            <a:r>
              <a:rPr lang="en-US" sz="1600" dirty="0"/>
              <a:t>Substance Abuse and Mental Health (SAMH)</a:t>
            </a:r>
          </a:p>
          <a:p>
            <a:pPr marL="0" indent="0">
              <a:buNone/>
            </a:pPr>
            <a:r>
              <a:rPr lang="en-US" sz="1600" dirty="0"/>
              <a:t>Department of Children and Families (DCF)</a:t>
            </a:r>
          </a:p>
          <a:p>
            <a:pPr marL="0" indent="0">
              <a:buNone/>
            </a:pPr>
            <a:r>
              <a:rPr lang="en-US" sz="1600" dirty="0"/>
              <a:t>Headquarters (HQ) Tallahassee </a:t>
            </a:r>
          </a:p>
          <a:p>
            <a:pPr marL="0" indent="0">
              <a:buNone/>
            </a:pPr>
            <a:endParaRPr lang="en-US" sz="1600" dirty="0"/>
          </a:p>
          <a:p>
            <a:pPr marL="0" indent="0">
              <a:buNone/>
            </a:pPr>
            <a:r>
              <a:rPr lang="en-US" sz="1600" dirty="0"/>
              <a:t>Cell: 	850-481-2954</a:t>
            </a:r>
          </a:p>
          <a:p>
            <a:pPr marL="0" indent="0">
              <a:buNone/>
            </a:pPr>
            <a:r>
              <a:rPr lang="en-US" sz="1600" dirty="0"/>
              <a:t>Email:	Jennifer.williams1@myflfamilies.com</a:t>
            </a:r>
          </a:p>
        </p:txBody>
      </p:sp>
    </p:spTree>
    <p:extLst>
      <p:ext uri="{BB962C8B-B14F-4D97-AF65-F5344CB8AC3E}">
        <p14:creationId xmlns:p14="http://schemas.microsoft.com/office/powerpoint/2010/main" val="3054335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50522E-138E-5B10-44F1-EB46A43029CC}"/>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In the News – Harm to Children/Youth</a:t>
            </a:r>
          </a:p>
        </p:txBody>
      </p:sp>
      <p:graphicFrame>
        <p:nvGraphicFramePr>
          <p:cNvPr id="3" name="Table 2">
            <a:extLst>
              <a:ext uri="{FF2B5EF4-FFF2-40B4-BE49-F238E27FC236}">
                <a16:creationId xmlns:a16="http://schemas.microsoft.com/office/drawing/2014/main" id="{75112C3B-3D9D-CFBD-3802-F94797119EB8}"/>
              </a:ext>
            </a:extLst>
          </p:cNvPr>
          <p:cNvGraphicFramePr>
            <a:graphicFrameLocks noGrp="1"/>
          </p:cNvGraphicFramePr>
          <p:nvPr>
            <p:extLst>
              <p:ext uri="{D42A27DB-BD31-4B8C-83A1-F6EECF244321}">
                <p14:modId xmlns:p14="http://schemas.microsoft.com/office/powerpoint/2010/main" val="3657967997"/>
              </p:ext>
            </p:extLst>
          </p:nvPr>
        </p:nvGraphicFramePr>
        <p:xfrm>
          <a:off x="643467" y="2004311"/>
          <a:ext cx="10905068" cy="4065888"/>
        </p:xfrm>
        <a:graphic>
          <a:graphicData uri="http://schemas.openxmlformats.org/drawingml/2006/table">
            <a:tbl>
              <a:tblPr firstRow="1" firstCol="1" bandRow="1">
                <a:noFill/>
                <a:tableStyleId>{5C22544A-7EE6-4342-B048-85BDC9FD1C3A}</a:tableStyleId>
              </a:tblPr>
              <a:tblGrid>
                <a:gridCol w="2210127">
                  <a:extLst>
                    <a:ext uri="{9D8B030D-6E8A-4147-A177-3AD203B41FA5}">
                      <a16:colId xmlns:a16="http://schemas.microsoft.com/office/drawing/2014/main" val="2574027121"/>
                    </a:ext>
                  </a:extLst>
                </a:gridCol>
                <a:gridCol w="2137854">
                  <a:extLst>
                    <a:ext uri="{9D8B030D-6E8A-4147-A177-3AD203B41FA5}">
                      <a16:colId xmlns:a16="http://schemas.microsoft.com/office/drawing/2014/main" val="2124646219"/>
                    </a:ext>
                  </a:extLst>
                </a:gridCol>
                <a:gridCol w="2089462">
                  <a:extLst>
                    <a:ext uri="{9D8B030D-6E8A-4147-A177-3AD203B41FA5}">
                      <a16:colId xmlns:a16="http://schemas.microsoft.com/office/drawing/2014/main" val="2672061861"/>
                    </a:ext>
                  </a:extLst>
                </a:gridCol>
                <a:gridCol w="2394499">
                  <a:extLst>
                    <a:ext uri="{9D8B030D-6E8A-4147-A177-3AD203B41FA5}">
                      <a16:colId xmlns:a16="http://schemas.microsoft.com/office/drawing/2014/main" val="3520172971"/>
                    </a:ext>
                  </a:extLst>
                </a:gridCol>
                <a:gridCol w="2073126">
                  <a:extLst>
                    <a:ext uri="{9D8B030D-6E8A-4147-A177-3AD203B41FA5}">
                      <a16:colId xmlns:a16="http://schemas.microsoft.com/office/drawing/2014/main" val="2958608551"/>
                    </a:ext>
                  </a:extLst>
                </a:gridCol>
              </a:tblGrid>
              <a:tr h="690277">
                <a:tc>
                  <a:txBody>
                    <a:bodyPr/>
                    <a:lstStyle/>
                    <a:p>
                      <a:pPr marL="0" marR="0">
                        <a:lnSpc>
                          <a:spcPct val="107000"/>
                        </a:lnSpc>
                        <a:spcBef>
                          <a:spcPts val="0"/>
                        </a:spcBef>
                        <a:spcAft>
                          <a:spcPts val="0"/>
                        </a:spcAft>
                      </a:pPr>
                      <a:r>
                        <a:rPr lang="en-US" sz="1300" b="0" kern="100" cap="all" spc="150">
                          <a:solidFill>
                            <a:schemeClr val="lt1"/>
                          </a:solidFill>
                          <a:effectLst/>
                        </a:rPr>
                        <a:t> </a:t>
                      </a:r>
                      <a:endParaRPr lang="en-US" sz="13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lnL>
                    <a:lnR w="12700" cmpd="sng">
                      <a:noFill/>
                    </a:lnR>
                    <a:lnT w="12700" cmpd="sng">
                      <a:noFill/>
                    </a:lnT>
                    <a:lnB w="38100" cmpd="sng">
                      <a:noFill/>
                    </a:lnB>
                    <a:solidFill>
                      <a:srgbClr val="505356"/>
                    </a:solidFill>
                  </a:tcPr>
                </a:tc>
                <a:tc>
                  <a:txBody>
                    <a:bodyPr/>
                    <a:lstStyle/>
                    <a:p>
                      <a:pPr marL="0" marR="0">
                        <a:lnSpc>
                          <a:spcPct val="107000"/>
                        </a:lnSpc>
                        <a:spcBef>
                          <a:spcPts val="0"/>
                        </a:spcBef>
                        <a:spcAft>
                          <a:spcPts val="0"/>
                        </a:spcAft>
                      </a:pPr>
                      <a:r>
                        <a:rPr lang="en-US" sz="1300" b="0" kern="100" cap="all" spc="150">
                          <a:solidFill>
                            <a:schemeClr val="lt1"/>
                          </a:solidFill>
                          <a:effectLst/>
                        </a:rPr>
                        <a:t>Total Articles</a:t>
                      </a:r>
                      <a:endParaRPr lang="en-US" sz="13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lnL>
                    <a:lnR w="12700" cmpd="sng">
                      <a:noFill/>
                    </a:lnR>
                    <a:lnT w="12700" cmpd="sng">
                      <a:noFill/>
                    </a:lnT>
                    <a:lnB w="38100" cmpd="sng">
                      <a:noFill/>
                    </a:lnB>
                    <a:solidFill>
                      <a:srgbClr val="505356"/>
                    </a:solidFill>
                  </a:tcPr>
                </a:tc>
                <a:tc>
                  <a:txBody>
                    <a:bodyPr/>
                    <a:lstStyle/>
                    <a:p>
                      <a:pPr marL="0" marR="0">
                        <a:lnSpc>
                          <a:spcPct val="107000"/>
                        </a:lnSpc>
                        <a:spcBef>
                          <a:spcPts val="0"/>
                        </a:spcBef>
                        <a:spcAft>
                          <a:spcPts val="0"/>
                        </a:spcAft>
                      </a:pPr>
                      <a:r>
                        <a:rPr lang="en-US" sz="1300" b="0" kern="100" cap="all" spc="150">
                          <a:solidFill>
                            <a:schemeClr val="lt1"/>
                          </a:solidFill>
                          <a:effectLst/>
                        </a:rPr>
                        <a:t>Occurring at School</a:t>
                      </a:r>
                      <a:endParaRPr lang="en-US" sz="13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lnL>
                    <a:lnR w="12700" cmpd="sng">
                      <a:noFill/>
                    </a:lnR>
                    <a:lnT w="12700" cmpd="sng">
                      <a:noFill/>
                    </a:lnT>
                    <a:lnB w="38100" cmpd="sng">
                      <a:noFill/>
                    </a:lnB>
                    <a:solidFill>
                      <a:srgbClr val="505356"/>
                    </a:solidFill>
                  </a:tcPr>
                </a:tc>
                <a:tc>
                  <a:txBody>
                    <a:bodyPr/>
                    <a:lstStyle/>
                    <a:p>
                      <a:pPr marL="0" marR="0">
                        <a:lnSpc>
                          <a:spcPct val="107000"/>
                        </a:lnSpc>
                        <a:spcBef>
                          <a:spcPts val="0"/>
                        </a:spcBef>
                        <a:spcAft>
                          <a:spcPts val="0"/>
                        </a:spcAft>
                      </a:pPr>
                      <a:r>
                        <a:rPr lang="en-US" sz="1300" b="0" kern="100" cap="all" spc="150">
                          <a:solidFill>
                            <a:schemeClr val="lt1"/>
                          </a:solidFill>
                          <a:effectLst/>
                        </a:rPr>
                        <a:t>Occurring at Home </a:t>
                      </a:r>
                      <a:endParaRPr lang="en-US" sz="13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lnL>
                    <a:lnR w="12700" cmpd="sng">
                      <a:noFill/>
                    </a:lnR>
                    <a:lnT w="12700" cmpd="sng">
                      <a:noFill/>
                    </a:lnT>
                    <a:lnB w="38100" cmpd="sng">
                      <a:noFill/>
                    </a:lnB>
                    <a:solidFill>
                      <a:srgbClr val="505356"/>
                    </a:solidFill>
                  </a:tcPr>
                </a:tc>
                <a:tc>
                  <a:txBody>
                    <a:bodyPr/>
                    <a:lstStyle/>
                    <a:p>
                      <a:pPr marL="0" marR="0">
                        <a:lnSpc>
                          <a:spcPct val="107000"/>
                        </a:lnSpc>
                        <a:spcBef>
                          <a:spcPts val="0"/>
                        </a:spcBef>
                        <a:spcAft>
                          <a:spcPts val="0"/>
                        </a:spcAft>
                      </a:pPr>
                      <a:r>
                        <a:rPr lang="en-US" sz="1300" b="0" kern="100" cap="all" spc="150">
                          <a:solidFill>
                            <a:schemeClr val="lt1"/>
                          </a:solidFill>
                          <a:effectLst/>
                        </a:rPr>
                        <a:t>Resulting in ER Visit</a:t>
                      </a:r>
                      <a:endParaRPr lang="en-US" sz="1300" b="0" kern="100" cap="all" spc="15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388342013"/>
                  </a:ext>
                </a:extLst>
              </a:tr>
              <a:tr h="788476">
                <a:tc>
                  <a:txBody>
                    <a:bodyPr/>
                    <a:lstStyle/>
                    <a:p>
                      <a:pPr marL="0" marR="0">
                        <a:lnSpc>
                          <a:spcPct val="107000"/>
                        </a:lnSpc>
                        <a:spcBef>
                          <a:spcPts val="0"/>
                        </a:spcBef>
                        <a:spcAft>
                          <a:spcPts val="0"/>
                        </a:spcAft>
                      </a:pPr>
                      <a:r>
                        <a:rPr lang="en-US" sz="1400" b="1" kern="100" cap="none" spc="0" dirty="0">
                          <a:solidFill>
                            <a:schemeClr val="tx1"/>
                          </a:solidFill>
                          <a:effectLst/>
                        </a:rPr>
                        <a:t>Articles citing youth overdose or suspected overdose</a:t>
                      </a:r>
                      <a:endParaRPr lang="en-US" sz="1400" b="1"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38100" cmpd="sng">
                      <a:noFill/>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15</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38100" cmpd="sng">
                      <a:noFill/>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9</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38100" cmpd="sng">
                      <a:noFill/>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5</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38100" cmpd="sng">
                      <a:noFill/>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13</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005103349"/>
                  </a:ext>
                </a:extLst>
              </a:tr>
              <a:tr h="431410">
                <a:tc>
                  <a:txBody>
                    <a:bodyPr/>
                    <a:lstStyle/>
                    <a:p>
                      <a:pPr marL="0" marR="0" algn="ctr">
                        <a:lnSpc>
                          <a:spcPct val="107000"/>
                        </a:lnSpc>
                        <a:spcBef>
                          <a:spcPts val="0"/>
                        </a:spcBef>
                        <a:spcAft>
                          <a:spcPts val="0"/>
                        </a:spcAft>
                      </a:pPr>
                      <a:r>
                        <a:rPr lang="en-US" sz="1400" b="1" kern="100" cap="none" spc="0">
                          <a:solidFill>
                            <a:schemeClr val="tx1"/>
                          </a:solidFill>
                          <a:effectLst/>
                        </a:rPr>
                        <a:t> </a:t>
                      </a:r>
                      <a:endParaRPr lang="en-US" sz="1400" b="1"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Fentanyl</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THC, Delta 8, CBD</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dirty="0">
                          <a:solidFill>
                            <a:schemeClr val="tx1"/>
                          </a:solidFill>
                          <a:effectLst/>
                        </a:rPr>
                        <a:t>Alcohol</a:t>
                      </a:r>
                      <a:endParaRPr lang="en-US" sz="14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Unknown</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128413867"/>
                  </a:ext>
                </a:extLst>
              </a:tr>
              <a:tr h="788476">
                <a:tc>
                  <a:txBody>
                    <a:bodyPr/>
                    <a:lstStyle/>
                    <a:p>
                      <a:pPr marL="0" marR="0">
                        <a:lnSpc>
                          <a:spcPct val="107000"/>
                        </a:lnSpc>
                        <a:spcBef>
                          <a:spcPts val="0"/>
                        </a:spcBef>
                        <a:spcAft>
                          <a:spcPts val="0"/>
                        </a:spcAft>
                      </a:pPr>
                      <a:r>
                        <a:rPr lang="en-US" sz="1400" b="1" kern="100" cap="none" spc="0">
                          <a:solidFill>
                            <a:schemeClr val="tx1"/>
                          </a:solidFill>
                          <a:effectLst/>
                        </a:rPr>
                        <a:t>Suspected Substance</a:t>
                      </a:r>
                      <a:endParaRPr lang="en-US" sz="1400" b="1"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6</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rPr>
                        <a:t>THC: 6</a:t>
                      </a:r>
                    </a:p>
                    <a:p>
                      <a:pPr marL="0" marR="0" algn="ctr">
                        <a:lnSpc>
                          <a:spcPct val="107000"/>
                        </a:lnSpc>
                        <a:spcBef>
                          <a:spcPts val="0"/>
                        </a:spcBef>
                        <a:spcAft>
                          <a:spcPts val="0"/>
                        </a:spcAft>
                      </a:pPr>
                      <a:r>
                        <a:rPr lang="en-US" sz="1400" kern="100" cap="none" spc="0">
                          <a:solidFill>
                            <a:schemeClr val="tx1"/>
                          </a:solidFill>
                          <a:effectLst/>
                        </a:rPr>
                        <a:t>Delta 8: 1</a:t>
                      </a:r>
                    </a:p>
                    <a:p>
                      <a:pPr marL="0" marR="0" algn="ctr">
                        <a:lnSpc>
                          <a:spcPct val="107000"/>
                        </a:lnSpc>
                        <a:spcBef>
                          <a:spcPts val="0"/>
                        </a:spcBef>
                        <a:spcAft>
                          <a:spcPts val="0"/>
                        </a:spcAft>
                      </a:pPr>
                      <a:r>
                        <a:rPr lang="en-US" sz="1400" kern="100" cap="none" spc="0">
                          <a:solidFill>
                            <a:schemeClr val="tx1"/>
                          </a:solidFill>
                          <a:effectLst/>
                        </a:rPr>
                        <a:t>CBD:1</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endParaRPr lang="en-US" sz="1400" kern="100" cap="none" spc="0">
                        <a:solidFill>
                          <a:schemeClr val="tx1"/>
                        </a:solidFill>
                        <a:effectLst/>
                      </a:endParaRPr>
                    </a:p>
                    <a:p>
                      <a:pPr marL="0" marR="0" algn="ctr">
                        <a:lnSpc>
                          <a:spcPct val="107000"/>
                        </a:lnSpc>
                        <a:spcBef>
                          <a:spcPts val="0"/>
                        </a:spcBef>
                        <a:spcAft>
                          <a:spcPts val="0"/>
                        </a:spcAft>
                      </a:pPr>
                      <a:r>
                        <a:rPr lang="en-US" sz="1400" kern="100" cap="none" spc="0">
                          <a:solidFill>
                            <a:schemeClr val="tx1"/>
                          </a:solidFill>
                          <a:effectLst/>
                        </a:rPr>
                        <a:t>1</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nSpc>
                          <a:spcPct val="107000"/>
                        </a:lnSpc>
                        <a:spcBef>
                          <a:spcPts val="0"/>
                        </a:spcBef>
                        <a:spcAft>
                          <a:spcPts val="0"/>
                        </a:spcAft>
                      </a:pPr>
                      <a:r>
                        <a:rPr lang="en-US" sz="1400" kern="100" cap="none" spc="0">
                          <a:solidFill>
                            <a:schemeClr val="tx1"/>
                          </a:solidFill>
                          <a:effectLst/>
                        </a:rPr>
                        <a:t> </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11056405"/>
                  </a:ext>
                </a:extLst>
              </a:tr>
              <a:tr h="431410">
                <a:tc>
                  <a:txBody>
                    <a:bodyPr/>
                    <a:lstStyle/>
                    <a:p>
                      <a:pPr marL="0" marR="0" algn="ctr">
                        <a:lnSpc>
                          <a:spcPct val="107000"/>
                        </a:lnSpc>
                        <a:spcBef>
                          <a:spcPts val="0"/>
                        </a:spcBef>
                        <a:spcAft>
                          <a:spcPts val="0"/>
                        </a:spcAft>
                      </a:pPr>
                      <a:r>
                        <a:rPr lang="en-US" sz="1400" b="1" kern="100" cap="none" spc="0">
                          <a:solidFill>
                            <a:schemeClr val="tx1"/>
                          </a:solidFill>
                          <a:effectLst/>
                        </a:rPr>
                        <a:t> </a:t>
                      </a:r>
                      <a:endParaRPr lang="en-US" sz="1400" b="1"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Elementary Age</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Middle School</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High School </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marR="0" algn="ctr">
                        <a:lnSpc>
                          <a:spcPct val="107000"/>
                        </a:lnSpc>
                        <a:spcBef>
                          <a:spcPts val="0"/>
                        </a:spcBef>
                        <a:spcAft>
                          <a:spcPts val="0"/>
                        </a:spcAft>
                      </a:pPr>
                      <a:r>
                        <a:rPr lang="en-US" sz="1400" kern="100" cap="none" spc="0">
                          <a:solidFill>
                            <a:schemeClr val="tx1"/>
                          </a:solidFill>
                          <a:effectLst/>
                        </a:rPr>
                        <a:t>College</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102999169"/>
                  </a:ext>
                </a:extLst>
              </a:tr>
              <a:tr h="605985">
                <a:tc>
                  <a:txBody>
                    <a:bodyPr/>
                    <a:lstStyle/>
                    <a:p>
                      <a:pPr marL="0" marR="0">
                        <a:lnSpc>
                          <a:spcPct val="107000"/>
                        </a:lnSpc>
                        <a:spcBef>
                          <a:spcPts val="0"/>
                        </a:spcBef>
                        <a:spcAft>
                          <a:spcPts val="0"/>
                        </a:spcAft>
                      </a:pPr>
                      <a:r>
                        <a:rPr lang="en-US" sz="1400" b="1" kern="100" cap="none" spc="0">
                          <a:solidFill>
                            <a:schemeClr val="tx1"/>
                          </a:solidFill>
                          <a:effectLst/>
                        </a:rPr>
                        <a:t>Age/Grade mentioned</a:t>
                      </a:r>
                      <a:endParaRPr lang="en-US" sz="1400" b="1"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rPr>
                        <a:t>19m,20m, 1,2,3yrs.</a:t>
                      </a:r>
                    </a:p>
                    <a:p>
                      <a:pPr marL="0" marR="0" algn="ctr">
                        <a:lnSpc>
                          <a:spcPct val="107000"/>
                        </a:lnSpc>
                        <a:spcBef>
                          <a:spcPts val="0"/>
                        </a:spcBef>
                        <a:spcAft>
                          <a:spcPts val="0"/>
                        </a:spcAft>
                      </a:pPr>
                      <a:r>
                        <a:rPr lang="en-US" sz="1400" kern="100" cap="none" spc="0">
                          <a:solidFill>
                            <a:schemeClr val="tx1"/>
                          </a:solidFill>
                          <a:effectLst/>
                          <a:latin typeface="+mn-lt"/>
                          <a:ea typeface="+mn-ea"/>
                          <a:cs typeface="+mn-cs"/>
                        </a:rPr>
                        <a:t>4 elementary</a:t>
                      </a: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rPr>
                        <a:t> </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a:solidFill>
                            <a:schemeClr val="tx1"/>
                          </a:solidFill>
                          <a:effectLst/>
                        </a:rPr>
                        <a:t>13,14,15yrs</a:t>
                      </a:r>
                      <a:endParaRPr lang="en-US" sz="14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a:lnSpc>
                          <a:spcPct val="107000"/>
                        </a:lnSpc>
                        <a:spcBef>
                          <a:spcPts val="0"/>
                        </a:spcBef>
                        <a:spcAft>
                          <a:spcPts val="0"/>
                        </a:spcAft>
                      </a:pPr>
                      <a:r>
                        <a:rPr lang="en-US" sz="1400" kern="100" cap="none" spc="0" dirty="0">
                          <a:solidFill>
                            <a:schemeClr val="tx1"/>
                          </a:solidFill>
                          <a:effectLst/>
                        </a:rPr>
                        <a:t>1</a:t>
                      </a:r>
                      <a:endParaRPr lang="en-US" sz="1400" kern="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5527" marR="115527" marT="115527" marB="11552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321204859"/>
                  </a:ext>
                </a:extLst>
              </a:tr>
            </a:tbl>
          </a:graphicData>
        </a:graphic>
      </p:graphicFrame>
    </p:spTree>
    <p:extLst>
      <p:ext uri="{BB962C8B-B14F-4D97-AF65-F5344CB8AC3E}">
        <p14:creationId xmlns:p14="http://schemas.microsoft.com/office/powerpoint/2010/main" val="190612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42C8E-B99E-3BD5-8C4F-D03F2938F25C}"/>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In the News – Harm to Children/Youth</a:t>
            </a:r>
          </a:p>
        </p:txBody>
      </p:sp>
      <p:graphicFrame>
        <p:nvGraphicFramePr>
          <p:cNvPr id="3" name="Table 5">
            <a:extLst>
              <a:ext uri="{FF2B5EF4-FFF2-40B4-BE49-F238E27FC236}">
                <a16:creationId xmlns:a16="http://schemas.microsoft.com/office/drawing/2014/main" id="{33483FF0-EE7A-1620-734C-CC994748AAAF}"/>
              </a:ext>
            </a:extLst>
          </p:cNvPr>
          <p:cNvGraphicFramePr>
            <a:graphicFrameLocks noGrp="1"/>
          </p:cNvGraphicFramePr>
          <p:nvPr>
            <p:extLst>
              <p:ext uri="{D42A27DB-BD31-4B8C-83A1-F6EECF244321}">
                <p14:modId xmlns:p14="http://schemas.microsoft.com/office/powerpoint/2010/main" val="994550516"/>
              </p:ext>
            </p:extLst>
          </p:nvPr>
        </p:nvGraphicFramePr>
        <p:xfrm>
          <a:off x="643467" y="1914909"/>
          <a:ext cx="10905067" cy="3914837"/>
        </p:xfrm>
        <a:graphic>
          <a:graphicData uri="http://schemas.openxmlformats.org/drawingml/2006/table">
            <a:tbl>
              <a:tblPr firstRow="1" bandRow="1">
                <a:noFill/>
                <a:tableStyleId>{5C22544A-7EE6-4342-B048-85BDC9FD1C3A}</a:tableStyleId>
              </a:tblPr>
              <a:tblGrid>
                <a:gridCol w="2781372">
                  <a:extLst>
                    <a:ext uri="{9D8B030D-6E8A-4147-A177-3AD203B41FA5}">
                      <a16:colId xmlns:a16="http://schemas.microsoft.com/office/drawing/2014/main" val="2670185147"/>
                    </a:ext>
                  </a:extLst>
                </a:gridCol>
                <a:gridCol w="8123695">
                  <a:extLst>
                    <a:ext uri="{9D8B030D-6E8A-4147-A177-3AD203B41FA5}">
                      <a16:colId xmlns:a16="http://schemas.microsoft.com/office/drawing/2014/main" val="1675238435"/>
                    </a:ext>
                  </a:extLst>
                </a:gridCol>
              </a:tblGrid>
              <a:tr h="507086">
                <a:tc>
                  <a:txBody>
                    <a:bodyPr/>
                    <a:lstStyle/>
                    <a:p>
                      <a:r>
                        <a:rPr lang="en-US" sz="1900" b="0" cap="none" spc="0">
                          <a:solidFill>
                            <a:schemeClr val="tx1"/>
                          </a:solidFill>
                        </a:rPr>
                        <a:t>Month</a:t>
                      </a:r>
                    </a:p>
                  </a:txBody>
                  <a:tcPr marL="122682" marR="122682" marT="85877" marB="85877">
                    <a:lnL w="12700" cmpd="sng">
                      <a:noFill/>
                    </a:lnL>
                    <a:lnR w="12700" cmpd="sng">
                      <a:noFill/>
                    </a:lnR>
                    <a:lnT w="28575" cap="flat" cmpd="sng" algn="ctr">
                      <a:solidFill>
                        <a:schemeClr val="tx1"/>
                      </a:solidFill>
                      <a:prstDash val="solid"/>
                    </a:lnT>
                    <a:lnB w="38100" cmpd="sng">
                      <a:noFill/>
                    </a:lnB>
                    <a:noFill/>
                  </a:tcPr>
                </a:tc>
                <a:tc>
                  <a:txBody>
                    <a:bodyPr/>
                    <a:lstStyle/>
                    <a:p>
                      <a:r>
                        <a:rPr lang="en-US" sz="1900" b="0" cap="none" spc="0">
                          <a:solidFill>
                            <a:schemeClr val="tx1"/>
                          </a:solidFill>
                        </a:rPr>
                        <a:t>County/City</a:t>
                      </a:r>
                    </a:p>
                  </a:txBody>
                  <a:tcPr marL="122682" marR="122682" marT="85877" marB="85877">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4240640312"/>
                  </a:ext>
                </a:extLst>
              </a:tr>
              <a:tr h="817966">
                <a:tc>
                  <a:txBody>
                    <a:bodyPr/>
                    <a:lstStyle/>
                    <a:p>
                      <a:pPr marL="0" marR="0">
                        <a:lnSpc>
                          <a:spcPct val="107000"/>
                        </a:lnSpc>
                        <a:spcBef>
                          <a:spcPts val="0"/>
                        </a:spcBef>
                        <a:spcAft>
                          <a:spcPts val="0"/>
                        </a:spcAft>
                      </a:pPr>
                      <a:r>
                        <a:rPr lang="en-US" sz="1900" kern="100" cap="none" spc="0">
                          <a:solidFill>
                            <a:schemeClr val="tx1"/>
                          </a:solidFill>
                          <a:effectLst/>
                        </a:rPr>
                        <a:t>December 2022</a:t>
                      </a:r>
                      <a:endParaRPr lang="en-US" sz="19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0" marR="0">
                        <a:lnSpc>
                          <a:spcPct val="107000"/>
                        </a:lnSpc>
                        <a:spcBef>
                          <a:spcPts val="0"/>
                        </a:spcBef>
                        <a:spcAft>
                          <a:spcPts val="0"/>
                        </a:spcAft>
                      </a:pPr>
                      <a:r>
                        <a:rPr lang="en-US" sz="1900" kern="100" cap="none" spc="0">
                          <a:solidFill>
                            <a:schemeClr val="tx1"/>
                          </a:solidFill>
                          <a:effectLst/>
                        </a:rPr>
                        <a:t>Dade/Miami</a:t>
                      </a:r>
                    </a:p>
                    <a:p>
                      <a:pPr marL="0" marR="0">
                        <a:lnSpc>
                          <a:spcPct val="107000"/>
                        </a:lnSpc>
                        <a:spcBef>
                          <a:spcPts val="0"/>
                        </a:spcBef>
                        <a:spcAft>
                          <a:spcPts val="0"/>
                        </a:spcAft>
                      </a:pPr>
                      <a:r>
                        <a:rPr lang="en-US" sz="1900" kern="100" cap="none" spc="0">
                          <a:solidFill>
                            <a:schemeClr val="tx1"/>
                          </a:solidFill>
                          <a:effectLst/>
                        </a:rPr>
                        <a:t> </a:t>
                      </a:r>
                      <a:endParaRPr lang="en-US" sz="19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3517539193"/>
                  </a:ext>
                </a:extLst>
              </a:tr>
              <a:tr h="732770">
                <a:tc>
                  <a:txBody>
                    <a:bodyPr/>
                    <a:lstStyle/>
                    <a:p>
                      <a:pPr marL="0" marR="0">
                        <a:lnSpc>
                          <a:spcPct val="107000"/>
                        </a:lnSpc>
                        <a:spcBef>
                          <a:spcPts val="0"/>
                        </a:spcBef>
                        <a:spcAft>
                          <a:spcPts val="0"/>
                        </a:spcAft>
                      </a:pPr>
                      <a:r>
                        <a:rPr lang="en-US" sz="1600" kern="100" cap="none" spc="0">
                          <a:solidFill>
                            <a:schemeClr val="tx1"/>
                          </a:solidFill>
                          <a:effectLst/>
                        </a:rPr>
                        <a:t>January 2023</a:t>
                      </a:r>
                      <a:endParaRPr lang="en-US" sz="16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600" kern="100" cap="none" spc="0">
                          <a:solidFill>
                            <a:schemeClr val="tx1"/>
                          </a:solidFill>
                          <a:effectLst/>
                        </a:rPr>
                        <a:t>Broward/Deerfield beach </a:t>
                      </a:r>
                    </a:p>
                    <a:p>
                      <a:pPr marL="0" marR="0">
                        <a:lnSpc>
                          <a:spcPct val="107000"/>
                        </a:lnSpc>
                        <a:spcBef>
                          <a:spcPts val="0"/>
                        </a:spcBef>
                        <a:spcAft>
                          <a:spcPts val="0"/>
                        </a:spcAft>
                      </a:pPr>
                      <a:r>
                        <a:rPr lang="en-US" sz="1600" kern="100" cap="none" spc="0">
                          <a:solidFill>
                            <a:schemeClr val="tx1"/>
                          </a:solidFill>
                          <a:effectLst/>
                        </a:rPr>
                        <a:t> </a:t>
                      </a:r>
                      <a:endParaRPr lang="en-US" sz="16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672055108"/>
                  </a:ext>
                </a:extLst>
              </a:tr>
              <a:tr h="1124245">
                <a:tc>
                  <a:txBody>
                    <a:bodyPr/>
                    <a:lstStyle/>
                    <a:p>
                      <a:pPr marL="0" marR="0">
                        <a:lnSpc>
                          <a:spcPct val="107000"/>
                        </a:lnSpc>
                        <a:spcBef>
                          <a:spcPts val="0"/>
                        </a:spcBef>
                        <a:spcAft>
                          <a:spcPts val="0"/>
                        </a:spcAft>
                      </a:pPr>
                      <a:r>
                        <a:rPr lang="en-US" sz="1900" kern="100" cap="none" spc="0">
                          <a:solidFill>
                            <a:schemeClr val="tx1"/>
                          </a:solidFill>
                          <a:effectLst/>
                        </a:rPr>
                        <a:t>March 2023</a:t>
                      </a:r>
                      <a:endParaRPr lang="en-US" sz="19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0" marR="0">
                        <a:lnSpc>
                          <a:spcPct val="107000"/>
                        </a:lnSpc>
                        <a:spcBef>
                          <a:spcPts val="0"/>
                        </a:spcBef>
                        <a:spcAft>
                          <a:spcPts val="0"/>
                        </a:spcAft>
                      </a:pPr>
                      <a:r>
                        <a:rPr lang="en-US" sz="1900" kern="100" cap="none" spc="0">
                          <a:solidFill>
                            <a:schemeClr val="tx1"/>
                          </a:solidFill>
                          <a:effectLst/>
                        </a:rPr>
                        <a:t>Palm Beach/Wellington, Duval/Jacksonville, Clay/Orange Park, Lee/Cape Coral, Seminole/Maitland, </a:t>
                      </a:r>
                    </a:p>
                    <a:p>
                      <a:pPr marL="0" marR="0">
                        <a:lnSpc>
                          <a:spcPct val="107000"/>
                        </a:lnSpc>
                        <a:spcBef>
                          <a:spcPts val="0"/>
                        </a:spcBef>
                        <a:spcAft>
                          <a:spcPts val="0"/>
                        </a:spcAft>
                      </a:pPr>
                      <a:r>
                        <a:rPr lang="en-US" sz="1900" kern="100" cap="none" spc="0">
                          <a:solidFill>
                            <a:schemeClr val="tx1"/>
                          </a:solidFill>
                          <a:effectLst/>
                        </a:rPr>
                        <a:t> </a:t>
                      </a:r>
                      <a:endParaRPr lang="en-US" sz="19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1718996208"/>
                  </a:ext>
                </a:extLst>
              </a:tr>
              <a:tr h="732770">
                <a:tc>
                  <a:txBody>
                    <a:bodyPr/>
                    <a:lstStyle/>
                    <a:p>
                      <a:pPr marL="0" marR="0">
                        <a:lnSpc>
                          <a:spcPct val="107000"/>
                        </a:lnSpc>
                        <a:spcBef>
                          <a:spcPts val="0"/>
                        </a:spcBef>
                        <a:spcAft>
                          <a:spcPts val="0"/>
                        </a:spcAft>
                      </a:pPr>
                      <a:r>
                        <a:rPr lang="en-US" sz="1600" kern="100" cap="none" spc="0">
                          <a:solidFill>
                            <a:schemeClr val="tx1"/>
                          </a:solidFill>
                          <a:effectLst/>
                        </a:rPr>
                        <a:t>April 2023</a:t>
                      </a:r>
                      <a:endParaRPr lang="en-US" sz="16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lnSpc>
                          <a:spcPct val="107000"/>
                        </a:lnSpc>
                        <a:spcBef>
                          <a:spcPts val="0"/>
                        </a:spcBef>
                        <a:spcAft>
                          <a:spcPts val="0"/>
                        </a:spcAft>
                      </a:pPr>
                      <a:r>
                        <a:rPr lang="en-US" sz="1600" kern="100" cap="none" spc="0">
                          <a:solidFill>
                            <a:schemeClr val="tx1"/>
                          </a:solidFill>
                          <a:effectLst/>
                        </a:rPr>
                        <a:t>Hernando/Brooksville, Putnam/Interlachen</a:t>
                      </a:r>
                    </a:p>
                    <a:p>
                      <a:pPr marL="0" marR="0">
                        <a:lnSpc>
                          <a:spcPct val="107000"/>
                        </a:lnSpc>
                        <a:spcBef>
                          <a:spcPts val="0"/>
                        </a:spcBef>
                        <a:spcAft>
                          <a:spcPts val="0"/>
                        </a:spcAft>
                      </a:pPr>
                      <a:r>
                        <a:rPr lang="en-US" sz="1600" kern="100" cap="none" spc="0">
                          <a:solidFill>
                            <a:schemeClr val="tx1"/>
                          </a:solidFill>
                          <a:effectLst/>
                        </a:rPr>
                        <a:t> </a:t>
                      </a:r>
                      <a:endParaRPr lang="en-US" sz="1600" kern="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2011" marR="92011" marT="85877" marB="85877">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6865676"/>
                  </a:ext>
                </a:extLst>
              </a:tr>
            </a:tbl>
          </a:graphicData>
        </a:graphic>
      </p:graphicFrame>
    </p:spTree>
    <p:extLst>
      <p:ext uri="{BB962C8B-B14F-4D97-AF65-F5344CB8AC3E}">
        <p14:creationId xmlns:p14="http://schemas.microsoft.com/office/powerpoint/2010/main" val="15114461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RS">
      <a:dk1>
        <a:srgbClr val="325379"/>
      </a:dk1>
      <a:lt1>
        <a:srgbClr val="FFFFFF"/>
      </a:lt1>
      <a:dk2>
        <a:srgbClr val="76ADC1"/>
      </a:dk2>
      <a:lt2>
        <a:srgbClr val="E7E6E6"/>
      </a:lt2>
      <a:accent1>
        <a:srgbClr val="7F8089"/>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E3BD8C-E833-4432-8814-3155E548DD45}"/>
</file>

<file path=customXml/itemProps2.xml><?xml version="1.0" encoding="utf-8"?>
<ds:datastoreItem xmlns:ds="http://schemas.openxmlformats.org/officeDocument/2006/customXml" ds:itemID="{45D7A1EB-3BA7-446D-8DC7-3721E24F843B}"/>
</file>

<file path=docProps/app.xml><?xml version="1.0" encoding="utf-8"?>
<Properties xmlns="http://schemas.openxmlformats.org/officeDocument/2006/extended-properties" xmlns:vt="http://schemas.openxmlformats.org/officeDocument/2006/docPropsVTypes">
  <TotalTime>4279</TotalTime>
  <Words>2136</Words>
  <Application>Microsoft Office PowerPoint</Application>
  <PresentationFormat>Widescreen</PresentationFormat>
  <Paragraphs>580</Paragraphs>
  <Slides>40</Slides>
  <Notes>9</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40</vt:i4>
      </vt:variant>
    </vt:vector>
  </HeadingPairs>
  <TitlesOfParts>
    <vt:vector size="65" baseType="lpstr">
      <vt:lpstr>Abadi</vt:lpstr>
      <vt:lpstr>Acumin Pro</vt:lpstr>
      <vt:lpstr>Arial</vt:lpstr>
      <vt:lpstr>Arial Nova Light</vt:lpstr>
      <vt:lpstr>Calibri</vt:lpstr>
      <vt:lpstr>Calibri Light</vt:lpstr>
      <vt:lpstr>Century Gothic</vt:lpstr>
      <vt:lpstr>Corbel</vt:lpstr>
      <vt:lpstr>Courier New</vt:lpstr>
      <vt:lpstr>Elephant</vt:lpstr>
      <vt:lpstr>Georgia</vt:lpstr>
      <vt:lpstr>Helvetica Light</vt:lpstr>
      <vt:lpstr>Merriweather</vt:lpstr>
      <vt:lpstr>Trebuchet MS</vt:lpstr>
      <vt:lpstr>Wingdings</vt:lpstr>
      <vt:lpstr>Wingdings 2</vt:lpstr>
      <vt:lpstr>Wingdings 3</vt:lpstr>
      <vt:lpstr>Facet</vt:lpstr>
      <vt:lpstr>BrushVTI</vt:lpstr>
      <vt:lpstr>Ocean 16x9</vt:lpstr>
      <vt:lpstr>Office Theme</vt:lpstr>
      <vt:lpstr>1_Office Theme</vt:lpstr>
      <vt:lpstr>2_Office Theme</vt:lpstr>
      <vt:lpstr>3_Office Theme</vt:lpstr>
      <vt:lpstr>Frame</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Overdose Response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Laura Viafora Ray - JFRD</vt:lpstr>
      <vt:lpstr>Overdose Data Surveillance &amp; Trends in Jacksonville</vt:lpstr>
      <vt:lpstr>PowerPoint Presentation</vt:lpstr>
      <vt:lpstr>PowerPoint Presentation</vt:lpstr>
      <vt:lpstr>PowerPoint Presentation</vt:lpstr>
      <vt:lpstr>PowerPoint Presentation</vt:lpstr>
      <vt:lpstr>PowerPoint Presentation</vt:lpstr>
      <vt:lpstr>Q1 2023 Snapshot</vt:lpstr>
      <vt:lpstr>COMMUNITY-BASED NARCAN DISTRIBUTION</vt:lpstr>
      <vt:lpstr>PowerPoint Presentation</vt:lpstr>
      <vt:lpstr>Lives Saved &amp; Narcan Use by Laypersons</vt:lpstr>
      <vt:lpstr>Bystander Narcan Use Prior to Arrival (PTA) of JFRD</vt:lpstr>
      <vt:lpstr>Contact 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19</cp:revision>
  <dcterms:created xsi:type="dcterms:W3CDTF">2021-05-26T13:40:08Z</dcterms:created>
  <dcterms:modified xsi:type="dcterms:W3CDTF">2023-04-27T18:03:45Z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ies>
</file>