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handoutMasterIdLst>
    <p:handoutMasterId r:id="rId40"/>
  </p:handoutMasterIdLst>
  <p:sldIdLst>
    <p:sldId id="256" r:id="rId5"/>
    <p:sldId id="257" r:id="rId6"/>
    <p:sldId id="289" r:id="rId7"/>
    <p:sldId id="286" r:id="rId8"/>
    <p:sldId id="299" r:id="rId9"/>
    <p:sldId id="302" r:id="rId10"/>
    <p:sldId id="301" r:id="rId11"/>
    <p:sldId id="300" r:id="rId12"/>
    <p:sldId id="292" r:id="rId13"/>
    <p:sldId id="303" r:id="rId14"/>
    <p:sldId id="305" r:id="rId15"/>
    <p:sldId id="290" r:id="rId16"/>
    <p:sldId id="291" r:id="rId17"/>
    <p:sldId id="295" r:id="rId18"/>
    <p:sldId id="306" r:id="rId19"/>
    <p:sldId id="307" r:id="rId20"/>
    <p:sldId id="308" r:id="rId21"/>
    <p:sldId id="297" r:id="rId22"/>
    <p:sldId id="294" r:id="rId23"/>
    <p:sldId id="309" r:id="rId24"/>
    <p:sldId id="288" r:id="rId25"/>
    <p:sldId id="310" r:id="rId26"/>
    <p:sldId id="311" r:id="rId27"/>
    <p:sldId id="312" r:id="rId28"/>
    <p:sldId id="298" r:id="rId29"/>
    <p:sldId id="321" r:id="rId30"/>
    <p:sldId id="313" r:id="rId31"/>
    <p:sldId id="314" r:id="rId32"/>
    <p:sldId id="315" r:id="rId33"/>
    <p:sldId id="316" r:id="rId34"/>
    <p:sldId id="317" r:id="rId35"/>
    <p:sldId id="318" r:id="rId36"/>
    <p:sldId id="319" r:id="rId37"/>
    <p:sldId id="320"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68E124-0D1A-49FB-A3D4-90FDD8DCB8EF}" v="128" dt="2024-03-26T18:24:20.38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722" autoAdjust="0"/>
  </p:normalViewPr>
  <p:slideViewPr>
    <p:cSldViewPr snapToGrid="0">
      <p:cViewPr varScale="1">
        <p:scale>
          <a:sx n="44" d="100"/>
          <a:sy n="44" d="100"/>
        </p:scale>
        <p:origin x="1524" y="28"/>
      </p:cViewPr>
      <p:guideLst/>
    </p:cSldViewPr>
  </p:slideViewPr>
  <p:outlineViewPr>
    <p:cViewPr>
      <p:scale>
        <a:sx n="33" d="100"/>
        <a:sy n="33" d="100"/>
      </p:scale>
      <p:origin x="0" y="-5760"/>
    </p:cViewPr>
  </p:outlineViewPr>
  <p:notesTextViewPr>
    <p:cViewPr>
      <p:scale>
        <a:sx n="1" d="1"/>
        <a:sy n="1" d="1"/>
      </p:scale>
      <p:origin x="0" y="0"/>
    </p:cViewPr>
  </p:notesTextViewPr>
  <p:sorterViewPr>
    <p:cViewPr varScale="1">
      <p:scale>
        <a:sx n="100" d="100"/>
        <a:sy n="100" d="100"/>
      </p:scale>
      <p:origin x="0" y="-7325"/>
    </p:cViewPr>
  </p:sorterViewPr>
  <p:notesViewPr>
    <p:cSldViewPr snapToGrid="0">
      <p:cViewPr varScale="1">
        <p:scale>
          <a:sx n="58" d="100"/>
          <a:sy n="58" d="100"/>
        </p:scale>
        <p:origin x="237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itman" userId="75390eb9-b227-417e-88fb-8dfe327a766d" providerId="ADAL" clId="{F068E124-0D1A-49FB-A3D4-90FDD8DCB8EF}"/>
    <pc:docChg chg="undo custSel addSld delSld modSld sldOrd modNotesMaster modHandout">
      <pc:chgData name="Susan Pitman" userId="75390eb9-b227-417e-88fb-8dfe327a766d" providerId="ADAL" clId="{F068E124-0D1A-49FB-A3D4-90FDD8DCB8EF}" dt="2024-03-26T18:25:27.041" v="11142" actId="1076"/>
      <pc:docMkLst>
        <pc:docMk/>
      </pc:docMkLst>
      <pc:sldChg chg="addSp modSp mod modAnim">
        <pc:chgData name="Susan Pitman" userId="75390eb9-b227-417e-88fb-8dfe327a766d" providerId="ADAL" clId="{F068E124-0D1A-49FB-A3D4-90FDD8DCB8EF}" dt="2024-03-26T17:12:20.092" v="10519" actId="1076"/>
        <pc:sldMkLst>
          <pc:docMk/>
          <pc:sldMk cId="2259308896" sldId="256"/>
        </pc:sldMkLst>
        <pc:spChg chg="mod">
          <ac:chgData name="Susan Pitman" userId="75390eb9-b227-417e-88fb-8dfe327a766d" providerId="ADAL" clId="{F068E124-0D1A-49FB-A3D4-90FDD8DCB8EF}" dt="2024-03-25T16:29:23.573" v="13" actId="20577"/>
          <ac:spMkLst>
            <pc:docMk/>
            <pc:sldMk cId="2259308896" sldId="256"/>
            <ac:spMk id="2" creationId="{51DF3D98-3C30-4CFC-8643-C81E829C8C25}"/>
          </ac:spMkLst>
        </pc:spChg>
        <pc:spChg chg="add mod">
          <ac:chgData name="Susan Pitman" userId="75390eb9-b227-417e-88fb-8dfe327a766d" providerId="ADAL" clId="{F068E124-0D1A-49FB-A3D4-90FDD8DCB8EF}" dt="2024-03-25T16:33:11.008" v="84" actId="20577"/>
          <ac:spMkLst>
            <pc:docMk/>
            <pc:sldMk cId="2259308896" sldId="256"/>
            <ac:spMk id="3" creationId="{4EF5DC86-7B33-2441-FB3E-8765FC1D8C1D}"/>
          </ac:spMkLst>
        </pc:spChg>
        <pc:picChg chg="add mod">
          <ac:chgData name="Susan Pitman" userId="75390eb9-b227-417e-88fb-8dfe327a766d" providerId="ADAL" clId="{F068E124-0D1A-49FB-A3D4-90FDD8DCB8EF}" dt="2024-03-26T17:12:20.092" v="10519" actId="1076"/>
          <ac:picMkLst>
            <pc:docMk/>
            <pc:sldMk cId="2259308896" sldId="256"/>
            <ac:picMk id="5" creationId="{3F18E67A-F034-EB2D-26BE-8FED5D834F74}"/>
          </ac:picMkLst>
        </pc:picChg>
        <pc:picChg chg="add mod">
          <ac:chgData name="Susan Pitman" userId="75390eb9-b227-417e-88fb-8dfe327a766d" providerId="ADAL" clId="{F068E124-0D1A-49FB-A3D4-90FDD8DCB8EF}" dt="2024-03-26T17:12:20.092" v="10519" actId="1076"/>
          <ac:picMkLst>
            <pc:docMk/>
            <pc:sldMk cId="2259308896" sldId="256"/>
            <ac:picMk id="6" creationId="{34039DEA-EF73-F7F1-3B75-900A57C3865D}"/>
          </ac:picMkLst>
        </pc:picChg>
      </pc:sldChg>
      <pc:sldChg chg="addSp modSp mod modAnim">
        <pc:chgData name="Susan Pitman" userId="75390eb9-b227-417e-88fb-8dfe327a766d" providerId="ADAL" clId="{F068E124-0D1A-49FB-A3D4-90FDD8DCB8EF}" dt="2024-03-26T17:12:28.761" v="10520" actId="1076"/>
        <pc:sldMkLst>
          <pc:docMk/>
          <pc:sldMk cId="1325608595" sldId="257"/>
        </pc:sldMkLst>
        <pc:spChg chg="mod">
          <ac:chgData name="Susan Pitman" userId="75390eb9-b227-417e-88fb-8dfe327a766d" providerId="ADAL" clId="{F068E124-0D1A-49FB-A3D4-90FDD8DCB8EF}" dt="2024-03-25T16:36:21.521" v="241" actId="20577"/>
          <ac:spMkLst>
            <pc:docMk/>
            <pc:sldMk cId="1325608595" sldId="257"/>
            <ac:spMk id="3" creationId="{22788C46-D0BC-4307-AE55-7601A139E7CB}"/>
          </ac:spMkLst>
        </pc:spChg>
        <pc:picChg chg="add mod">
          <ac:chgData name="Susan Pitman" userId="75390eb9-b227-417e-88fb-8dfe327a766d" providerId="ADAL" clId="{F068E124-0D1A-49FB-A3D4-90FDD8DCB8EF}" dt="2024-03-26T17:12:28.761" v="10520" actId="1076"/>
          <ac:picMkLst>
            <pc:docMk/>
            <pc:sldMk cId="1325608595" sldId="257"/>
            <ac:picMk id="4" creationId="{AF2EF16C-B053-46D6-1BCE-F24828A1A933}"/>
          </ac:picMkLst>
        </pc:picChg>
        <pc:picChg chg="add mod">
          <ac:chgData name="Susan Pitman" userId="75390eb9-b227-417e-88fb-8dfe327a766d" providerId="ADAL" clId="{F068E124-0D1A-49FB-A3D4-90FDD8DCB8EF}" dt="2024-03-26T17:12:28.761" v="10520" actId="1076"/>
          <ac:picMkLst>
            <pc:docMk/>
            <pc:sldMk cId="1325608595" sldId="257"/>
            <ac:picMk id="5" creationId="{EFED35BD-0269-1142-19E6-A4EF49378BCD}"/>
          </ac:picMkLst>
        </pc:picChg>
      </pc:sldChg>
      <pc:sldChg chg="addSp modSp mod modAnim">
        <pc:chgData name="Susan Pitman" userId="75390eb9-b227-417e-88fb-8dfe327a766d" providerId="ADAL" clId="{F068E124-0D1A-49FB-A3D4-90FDD8DCB8EF}" dt="2024-03-26T17:06:14.927" v="10374"/>
        <pc:sldMkLst>
          <pc:docMk/>
          <pc:sldMk cId="3662677160" sldId="286"/>
        </pc:sldMkLst>
        <pc:spChg chg="mod">
          <ac:chgData name="Susan Pitman" userId="75390eb9-b227-417e-88fb-8dfe327a766d" providerId="ADAL" clId="{F068E124-0D1A-49FB-A3D4-90FDD8DCB8EF}" dt="2024-03-25T16:46:14.164" v="686" actId="20577"/>
          <ac:spMkLst>
            <pc:docMk/>
            <pc:sldMk cId="3662677160" sldId="286"/>
            <ac:spMk id="2" creationId="{6F148DD4-4828-CE87-0C5C-42BE175E8DA5}"/>
          </ac:spMkLst>
        </pc:spChg>
        <pc:graphicFrameChg chg="add mod">
          <ac:chgData name="Susan Pitman" userId="75390eb9-b227-417e-88fb-8dfe327a766d" providerId="ADAL" clId="{F068E124-0D1A-49FB-A3D4-90FDD8DCB8EF}" dt="2024-03-25T16:42:26.033" v="243"/>
          <ac:graphicFrameMkLst>
            <pc:docMk/>
            <pc:sldMk cId="3662677160" sldId="286"/>
            <ac:graphicFrameMk id="3" creationId="{945F6C8A-9EB4-607E-CD14-01E7A147556B}"/>
          </ac:graphicFrameMkLst>
        </pc:graphicFrameChg>
        <pc:picChg chg="add mod">
          <ac:chgData name="Susan Pitman" userId="75390eb9-b227-417e-88fb-8dfe327a766d" providerId="ADAL" clId="{F068E124-0D1A-49FB-A3D4-90FDD8DCB8EF}" dt="2024-03-26T17:06:14.927" v="10374"/>
          <ac:picMkLst>
            <pc:docMk/>
            <pc:sldMk cId="3662677160" sldId="286"/>
            <ac:picMk id="3" creationId="{320E89FF-5515-DE32-1985-DAD0EC25C0FE}"/>
          </ac:picMkLst>
        </pc:picChg>
        <pc:picChg chg="add mod">
          <ac:chgData name="Susan Pitman" userId="75390eb9-b227-417e-88fb-8dfe327a766d" providerId="ADAL" clId="{F068E124-0D1A-49FB-A3D4-90FDD8DCB8EF}" dt="2024-03-26T17:06:14.927" v="10374"/>
          <ac:picMkLst>
            <pc:docMk/>
            <pc:sldMk cId="3662677160" sldId="286"/>
            <ac:picMk id="4" creationId="{FDF066C3-EB32-0257-7C5D-B1F22B0F02AE}"/>
          </ac:picMkLst>
        </pc:picChg>
        <pc:picChg chg="mod">
          <ac:chgData name="Susan Pitman" userId="75390eb9-b227-417e-88fb-8dfe327a766d" providerId="ADAL" clId="{F068E124-0D1A-49FB-A3D4-90FDD8DCB8EF}" dt="2024-03-25T16:49:44.235" v="688" actId="14826"/>
          <ac:picMkLst>
            <pc:docMk/>
            <pc:sldMk cId="3662677160" sldId="286"/>
            <ac:picMk id="10" creationId="{FCA2FB5B-570E-D181-A4B1-1DCB61C08948}"/>
          </ac:picMkLst>
        </pc:picChg>
      </pc:sldChg>
      <pc:sldChg chg="addSp delSp modSp mod ord modAnim">
        <pc:chgData name="Susan Pitman" userId="75390eb9-b227-417e-88fb-8dfe327a766d" providerId="ADAL" clId="{F068E124-0D1A-49FB-A3D4-90FDD8DCB8EF}" dt="2024-03-26T17:14:45.002" v="10526" actId="1076"/>
        <pc:sldMkLst>
          <pc:docMk/>
          <pc:sldMk cId="779750606" sldId="288"/>
        </pc:sldMkLst>
        <pc:spChg chg="mod">
          <ac:chgData name="Susan Pitman" userId="75390eb9-b227-417e-88fb-8dfe327a766d" providerId="ADAL" clId="{F068E124-0D1A-49FB-A3D4-90FDD8DCB8EF}" dt="2024-03-26T13:27:13.230" v="3117" actId="26606"/>
          <ac:spMkLst>
            <pc:docMk/>
            <pc:sldMk cId="779750606" sldId="288"/>
            <ac:spMk id="2" creationId="{E3CEE190-899A-46D2-989D-C4BC6A46F946}"/>
          </ac:spMkLst>
        </pc:spChg>
        <pc:spChg chg="mod">
          <ac:chgData name="Susan Pitman" userId="75390eb9-b227-417e-88fb-8dfe327a766d" providerId="ADAL" clId="{F068E124-0D1A-49FB-A3D4-90FDD8DCB8EF}" dt="2024-03-26T13:27:13.230" v="3117" actId="26606"/>
          <ac:spMkLst>
            <pc:docMk/>
            <pc:sldMk cId="779750606" sldId="288"/>
            <ac:spMk id="3" creationId="{26BC9DE8-A5CC-4BE1-0DE5-CB15D01A7919}"/>
          </ac:spMkLst>
        </pc:spChg>
        <pc:spChg chg="add del mod">
          <ac:chgData name="Susan Pitman" userId="75390eb9-b227-417e-88fb-8dfe327a766d" providerId="ADAL" clId="{F068E124-0D1A-49FB-A3D4-90FDD8DCB8EF}" dt="2024-03-26T13:26:36.550" v="3092" actId="931"/>
          <ac:spMkLst>
            <pc:docMk/>
            <pc:sldMk cId="779750606" sldId="288"/>
            <ac:spMk id="5" creationId="{D3E5C2BA-208B-1F5F-7EF4-B7FE39387DC6}"/>
          </ac:spMkLst>
        </pc:spChg>
        <pc:picChg chg="add mod">
          <ac:chgData name="Susan Pitman" userId="75390eb9-b227-417e-88fb-8dfe327a766d" providerId="ADAL" clId="{F068E124-0D1A-49FB-A3D4-90FDD8DCB8EF}" dt="2024-03-26T13:27:13.230" v="3117" actId="26606"/>
          <ac:picMkLst>
            <pc:docMk/>
            <pc:sldMk cId="779750606" sldId="288"/>
            <ac:picMk id="7" creationId="{8B6DDFC3-72DD-D00A-A0DA-1A2BBBEE7074}"/>
          </ac:picMkLst>
        </pc:picChg>
        <pc:picChg chg="add mod">
          <ac:chgData name="Susan Pitman" userId="75390eb9-b227-417e-88fb-8dfe327a766d" providerId="ADAL" clId="{F068E124-0D1A-49FB-A3D4-90FDD8DCB8EF}" dt="2024-03-26T17:14:45.002" v="10526" actId="1076"/>
          <ac:picMkLst>
            <pc:docMk/>
            <pc:sldMk cId="779750606" sldId="288"/>
            <ac:picMk id="8" creationId="{08F6D7E3-B1C3-9CB1-AAF0-1A8F1349F37E}"/>
          </ac:picMkLst>
        </pc:picChg>
        <pc:picChg chg="add mod">
          <ac:chgData name="Susan Pitman" userId="75390eb9-b227-417e-88fb-8dfe327a766d" providerId="ADAL" clId="{F068E124-0D1A-49FB-A3D4-90FDD8DCB8EF}" dt="2024-03-26T17:14:45.002" v="10526" actId="1076"/>
          <ac:picMkLst>
            <pc:docMk/>
            <pc:sldMk cId="779750606" sldId="288"/>
            <ac:picMk id="9" creationId="{EADC6072-F4A7-4F52-47FD-938D69ED6F78}"/>
          </ac:picMkLst>
        </pc:picChg>
        <pc:picChg chg="del">
          <ac:chgData name="Susan Pitman" userId="75390eb9-b227-417e-88fb-8dfe327a766d" providerId="ADAL" clId="{F068E124-0D1A-49FB-A3D4-90FDD8DCB8EF}" dt="2024-03-26T13:26:29.632" v="3091" actId="478"/>
          <ac:picMkLst>
            <pc:docMk/>
            <pc:sldMk cId="779750606" sldId="288"/>
            <ac:picMk id="17" creationId="{2ECBBDA4-D2C1-0F46-BA36-5967266F87AD}"/>
          </ac:picMkLst>
        </pc:picChg>
      </pc:sldChg>
      <pc:sldChg chg="addSp modSp mod ord modAnim">
        <pc:chgData name="Susan Pitman" userId="75390eb9-b227-417e-88fb-8dfe327a766d" providerId="ADAL" clId="{F068E124-0D1A-49FB-A3D4-90FDD8DCB8EF}" dt="2024-03-25T16:45:35.393" v="632" actId="20577"/>
        <pc:sldMkLst>
          <pc:docMk/>
          <pc:sldMk cId="2529338794" sldId="289"/>
        </pc:sldMkLst>
        <pc:spChg chg="mod">
          <ac:chgData name="Susan Pitman" userId="75390eb9-b227-417e-88fb-8dfe327a766d" providerId="ADAL" clId="{F068E124-0D1A-49FB-A3D4-90FDD8DCB8EF}" dt="2024-03-25T16:44:54.865" v="615" actId="5793"/>
          <ac:spMkLst>
            <pc:docMk/>
            <pc:sldMk cId="2529338794" sldId="289"/>
            <ac:spMk id="3" creationId="{DAF7743C-9A64-6DD7-26EC-7870E2484D2F}"/>
          </ac:spMkLst>
        </pc:spChg>
        <pc:spChg chg="mod">
          <ac:chgData name="Susan Pitman" userId="75390eb9-b227-417e-88fb-8dfe327a766d" providerId="ADAL" clId="{F068E124-0D1A-49FB-A3D4-90FDD8DCB8EF}" dt="2024-03-25T16:45:35.393" v="632" actId="20577"/>
          <ac:spMkLst>
            <pc:docMk/>
            <pc:sldMk cId="2529338794" sldId="289"/>
            <ac:spMk id="5" creationId="{7FF5EE67-DE83-C00F-F31C-58A2B46234DB}"/>
          </ac:spMkLst>
        </pc:spChg>
        <pc:graphicFrameChg chg="add mod">
          <ac:chgData name="Susan Pitman" userId="75390eb9-b227-417e-88fb-8dfe327a766d" providerId="ADAL" clId="{F068E124-0D1A-49FB-A3D4-90FDD8DCB8EF}" dt="2024-03-25T16:45:09.559" v="617" actId="1076"/>
          <ac:graphicFrameMkLst>
            <pc:docMk/>
            <pc:sldMk cId="2529338794" sldId="289"/>
            <ac:graphicFrameMk id="2" creationId="{B15D7E9B-9D23-5202-1476-0D114F119F47}"/>
          </ac:graphicFrameMkLst>
        </pc:graphicFrameChg>
      </pc:sldChg>
      <pc:sldChg chg="addSp delSp modSp mod delAnim modAnim modNotesTx">
        <pc:chgData name="Susan Pitman" userId="75390eb9-b227-417e-88fb-8dfe327a766d" providerId="ADAL" clId="{F068E124-0D1A-49FB-A3D4-90FDD8DCB8EF}" dt="2024-03-26T17:13:48.127" v="10523" actId="478"/>
        <pc:sldMkLst>
          <pc:docMk/>
          <pc:sldMk cId="1265939620" sldId="290"/>
        </pc:sldMkLst>
        <pc:spChg chg="del">
          <ac:chgData name="Susan Pitman" userId="75390eb9-b227-417e-88fb-8dfe327a766d" providerId="ADAL" clId="{F068E124-0D1A-49FB-A3D4-90FDD8DCB8EF}" dt="2024-03-25T20:28:27.293" v="1518" actId="478"/>
          <ac:spMkLst>
            <pc:docMk/>
            <pc:sldMk cId="1265939620" sldId="290"/>
            <ac:spMk id="3" creationId="{D1455C0B-19FB-954B-532A-0A68CAC4E0E4}"/>
          </ac:spMkLst>
        </pc:spChg>
        <pc:spChg chg="del">
          <ac:chgData name="Susan Pitman" userId="75390eb9-b227-417e-88fb-8dfe327a766d" providerId="ADAL" clId="{F068E124-0D1A-49FB-A3D4-90FDD8DCB8EF}" dt="2024-03-25T20:28:33.788" v="1520" actId="478"/>
          <ac:spMkLst>
            <pc:docMk/>
            <pc:sldMk cId="1265939620" sldId="290"/>
            <ac:spMk id="4" creationId="{DBA34351-9D9C-8C32-5CC0-3F19A1CAC037}"/>
          </ac:spMkLst>
        </pc:spChg>
        <pc:spChg chg="add del mod">
          <ac:chgData name="Susan Pitman" userId="75390eb9-b227-417e-88fb-8dfe327a766d" providerId="ADAL" clId="{F068E124-0D1A-49FB-A3D4-90FDD8DCB8EF}" dt="2024-03-25T20:28:30.815" v="1519" actId="478"/>
          <ac:spMkLst>
            <pc:docMk/>
            <pc:sldMk cId="1265939620" sldId="290"/>
            <ac:spMk id="5" creationId="{456F2D18-A02B-3787-9D39-40E278DC6DED}"/>
          </ac:spMkLst>
        </pc:spChg>
        <pc:spChg chg="del">
          <ac:chgData name="Susan Pitman" userId="75390eb9-b227-417e-88fb-8dfe327a766d" providerId="ADAL" clId="{F068E124-0D1A-49FB-A3D4-90FDD8DCB8EF}" dt="2024-03-25T20:28:41.174" v="1522" actId="478"/>
          <ac:spMkLst>
            <pc:docMk/>
            <pc:sldMk cId="1265939620" sldId="290"/>
            <ac:spMk id="6" creationId="{EDF9E134-98AA-3ECE-E40A-180C85ACD7D5}"/>
          </ac:spMkLst>
        </pc:spChg>
        <pc:spChg chg="add del mod">
          <ac:chgData name="Susan Pitman" userId="75390eb9-b227-417e-88fb-8dfe327a766d" providerId="ADAL" clId="{F068E124-0D1A-49FB-A3D4-90FDD8DCB8EF}" dt="2024-03-25T20:28:38.419" v="1521" actId="478"/>
          <ac:spMkLst>
            <pc:docMk/>
            <pc:sldMk cId="1265939620" sldId="290"/>
            <ac:spMk id="8" creationId="{6BA7BADF-1A3B-68E3-A618-7CF4A71E5DF7}"/>
          </ac:spMkLst>
        </pc:spChg>
        <pc:spChg chg="add del mod">
          <ac:chgData name="Susan Pitman" userId="75390eb9-b227-417e-88fb-8dfe327a766d" providerId="ADAL" clId="{F068E124-0D1A-49FB-A3D4-90FDD8DCB8EF}" dt="2024-03-25T20:28:43.249" v="1523" actId="478"/>
          <ac:spMkLst>
            <pc:docMk/>
            <pc:sldMk cId="1265939620" sldId="290"/>
            <ac:spMk id="10" creationId="{D63932B1-2177-D3F8-4E01-4F72A4FE21B4}"/>
          </ac:spMkLst>
        </pc:spChg>
        <pc:spChg chg="add mod">
          <ac:chgData name="Susan Pitman" userId="75390eb9-b227-417e-88fb-8dfe327a766d" providerId="ADAL" clId="{F068E124-0D1A-49FB-A3D4-90FDD8DCB8EF}" dt="2024-03-25T20:55:58.182" v="2103" actId="20577"/>
          <ac:spMkLst>
            <pc:docMk/>
            <pc:sldMk cId="1265939620" sldId="290"/>
            <ac:spMk id="11" creationId="{387EA7FB-D4EC-0446-4537-3FFE2DECF422}"/>
          </ac:spMkLst>
        </pc:spChg>
        <pc:spChg chg="add del mod">
          <ac:chgData name="Susan Pitman" userId="75390eb9-b227-417e-88fb-8dfe327a766d" providerId="ADAL" clId="{F068E124-0D1A-49FB-A3D4-90FDD8DCB8EF}" dt="2024-03-25T20:56:02.854" v="2104" actId="478"/>
          <ac:spMkLst>
            <pc:docMk/>
            <pc:sldMk cId="1265939620" sldId="290"/>
            <ac:spMk id="12" creationId="{17BFF720-DBD8-2257-D9CC-722F839D3230}"/>
          </ac:spMkLst>
        </pc:spChg>
        <pc:spChg chg="add del mod">
          <ac:chgData name="Susan Pitman" userId="75390eb9-b227-417e-88fb-8dfe327a766d" providerId="ADAL" clId="{F068E124-0D1A-49FB-A3D4-90FDD8DCB8EF}" dt="2024-03-25T20:56:05.589" v="2105" actId="478"/>
          <ac:spMkLst>
            <pc:docMk/>
            <pc:sldMk cId="1265939620" sldId="290"/>
            <ac:spMk id="13" creationId="{38822AA1-F8B5-431D-FBA6-C1381C908823}"/>
          </ac:spMkLst>
        </pc:spChg>
        <pc:spChg chg="add del mod">
          <ac:chgData name="Susan Pitman" userId="75390eb9-b227-417e-88fb-8dfe327a766d" providerId="ADAL" clId="{F068E124-0D1A-49FB-A3D4-90FDD8DCB8EF}" dt="2024-03-25T20:56:09.001" v="2106" actId="478"/>
          <ac:spMkLst>
            <pc:docMk/>
            <pc:sldMk cId="1265939620" sldId="290"/>
            <ac:spMk id="14" creationId="{FA738256-6D76-FB77-5B2A-0D155E7A4B83}"/>
          </ac:spMkLst>
        </pc:spChg>
        <pc:spChg chg="add del mod">
          <ac:chgData name="Susan Pitman" userId="75390eb9-b227-417e-88fb-8dfe327a766d" providerId="ADAL" clId="{F068E124-0D1A-49FB-A3D4-90FDD8DCB8EF}" dt="2024-03-25T20:56:13.382" v="2107" actId="478"/>
          <ac:spMkLst>
            <pc:docMk/>
            <pc:sldMk cId="1265939620" sldId="290"/>
            <ac:spMk id="15" creationId="{9374E306-7953-0729-30D0-65506EF328F3}"/>
          </ac:spMkLst>
        </pc:spChg>
        <pc:picChg chg="add del mod">
          <ac:chgData name="Susan Pitman" userId="75390eb9-b227-417e-88fb-8dfe327a766d" providerId="ADAL" clId="{F068E124-0D1A-49FB-A3D4-90FDD8DCB8EF}" dt="2024-03-26T17:13:48.127" v="10523" actId="478"/>
          <ac:picMkLst>
            <pc:docMk/>
            <pc:sldMk cId="1265939620" sldId="290"/>
            <ac:picMk id="2" creationId="{9EB8A205-E779-26D3-FB44-DBA733B4F29D}"/>
          </ac:picMkLst>
        </pc:picChg>
        <pc:picChg chg="add del mod">
          <ac:chgData name="Susan Pitman" userId="75390eb9-b227-417e-88fb-8dfe327a766d" providerId="ADAL" clId="{F068E124-0D1A-49FB-A3D4-90FDD8DCB8EF}" dt="2024-03-26T17:13:48.127" v="10523" actId="478"/>
          <ac:picMkLst>
            <pc:docMk/>
            <pc:sldMk cId="1265939620" sldId="290"/>
            <ac:picMk id="3" creationId="{B585A5C0-C4D9-8923-831C-AF7F721DDD9E}"/>
          </ac:picMkLst>
        </pc:picChg>
        <pc:picChg chg="add del mod">
          <ac:chgData name="Susan Pitman" userId="75390eb9-b227-417e-88fb-8dfe327a766d" providerId="ADAL" clId="{F068E124-0D1A-49FB-A3D4-90FDD8DCB8EF}" dt="2024-03-25T20:58:53.558" v="2111" actId="478"/>
          <ac:picMkLst>
            <pc:docMk/>
            <pc:sldMk cId="1265939620" sldId="290"/>
            <ac:picMk id="17" creationId="{9AEA1E3C-BA3C-263B-EF49-C6F6B712F550}"/>
          </ac:picMkLst>
        </pc:picChg>
        <pc:picChg chg="add mod">
          <ac:chgData name="Susan Pitman" userId="75390eb9-b227-417e-88fb-8dfe327a766d" providerId="ADAL" clId="{F068E124-0D1A-49FB-A3D4-90FDD8DCB8EF}" dt="2024-03-25T20:59:01.312" v="2113" actId="1076"/>
          <ac:picMkLst>
            <pc:docMk/>
            <pc:sldMk cId="1265939620" sldId="290"/>
            <ac:picMk id="19" creationId="{DB6C6C93-311E-28AC-F710-03244DE04474}"/>
          </ac:picMkLst>
        </pc:picChg>
        <pc:picChg chg="add mod">
          <ac:chgData name="Susan Pitman" userId="75390eb9-b227-417e-88fb-8dfe327a766d" providerId="ADAL" clId="{F068E124-0D1A-49FB-A3D4-90FDD8DCB8EF}" dt="2024-03-25T21:00:03.340" v="2118" actId="14100"/>
          <ac:picMkLst>
            <pc:docMk/>
            <pc:sldMk cId="1265939620" sldId="290"/>
            <ac:picMk id="21" creationId="{374AA68C-CE89-8C4B-D5BE-33664D4037F5}"/>
          </ac:picMkLst>
        </pc:picChg>
        <pc:picChg chg="add mod">
          <ac:chgData name="Susan Pitman" userId="75390eb9-b227-417e-88fb-8dfe327a766d" providerId="ADAL" clId="{F068E124-0D1A-49FB-A3D4-90FDD8DCB8EF}" dt="2024-03-25T21:00:54.628" v="2120" actId="1076"/>
          <ac:picMkLst>
            <pc:docMk/>
            <pc:sldMk cId="1265939620" sldId="290"/>
            <ac:picMk id="23" creationId="{3B26A719-AC03-5AC1-418D-0390D8049932}"/>
          </ac:picMkLst>
        </pc:picChg>
      </pc:sldChg>
      <pc:sldChg chg="addSp delSp modSp mod modClrScheme modAnim chgLayout">
        <pc:chgData name="Susan Pitman" userId="75390eb9-b227-417e-88fb-8dfe327a766d" providerId="ADAL" clId="{F068E124-0D1A-49FB-A3D4-90FDD8DCB8EF}" dt="2024-03-26T17:06:52.257" v="10382"/>
        <pc:sldMkLst>
          <pc:docMk/>
          <pc:sldMk cId="2652102883" sldId="291"/>
        </pc:sldMkLst>
        <pc:spChg chg="del">
          <ac:chgData name="Susan Pitman" userId="75390eb9-b227-417e-88fb-8dfe327a766d" providerId="ADAL" clId="{F068E124-0D1A-49FB-A3D4-90FDD8DCB8EF}" dt="2024-03-25T20:33:05.846" v="1597" actId="478"/>
          <ac:spMkLst>
            <pc:docMk/>
            <pc:sldMk cId="2652102883" sldId="291"/>
            <ac:spMk id="3" creationId="{D1455C0B-19FB-954B-532A-0A68CAC4E0E4}"/>
          </ac:spMkLst>
        </pc:spChg>
        <pc:spChg chg="del">
          <ac:chgData name="Susan Pitman" userId="75390eb9-b227-417e-88fb-8dfe327a766d" providerId="ADAL" clId="{F068E124-0D1A-49FB-A3D4-90FDD8DCB8EF}" dt="2024-03-25T20:32:53.962" v="1595" actId="478"/>
          <ac:spMkLst>
            <pc:docMk/>
            <pc:sldMk cId="2652102883" sldId="291"/>
            <ac:spMk id="4" creationId="{DBA34351-9D9C-8C32-5CC0-3F19A1CAC037}"/>
          </ac:spMkLst>
        </pc:spChg>
        <pc:spChg chg="add del mod">
          <ac:chgData name="Susan Pitman" userId="75390eb9-b227-417e-88fb-8dfe327a766d" providerId="ADAL" clId="{F068E124-0D1A-49FB-A3D4-90FDD8DCB8EF}" dt="2024-03-25T20:33:01.510" v="1596" actId="478"/>
          <ac:spMkLst>
            <pc:docMk/>
            <pc:sldMk cId="2652102883" sldId="291"/>
            <ac:spMk id="5" creationId="{78C65CD9-4C72-A507-5D19-EEF9C380A714}"/>
          </ac:spMkLst>
        </pc:spChg>
        <pc:spChg chg="mod">
          <ac:chgData name="Susan Pitman" userId="75390eb9-b227-417e-88fb-8dfe327a766d" providerId="ADAL" clId="{F068E124-0D1A-49FB-A3D4-90FDD8DCB8EF}" dt="2024-03-25T20:36:16.843" v="1607" actId="26606"/>
          <ac:spMkLst>
            <pc:docMk/>
            <pc:sldMk cId="2652102883" sldId="291"/>
            <ac:spMk id="6" creationId="{64CFB73D-B7C9-A177-04F3-E48E841A875E}"/>
          </ac:spMkLst>
        </pc:spChg>
        <pc:spChg chg="add del mod">
          <ac:chgData name="Susan Pitman" userId="75390eb9-b227-417e-88fb-8dfe327a766d" providerId="ADAL" clId="{F068E124-0D1A-49FB-A3D4-90FDD8DCB8EF}" dt="2024-03-25T20:33:08.685" v="1598" actId="26606"/>
          <ac:spMkLst>
            <pc:docMk/>
            <pc:sldMk cId="2652102883" sldId="291"/>
            <ac:spMk id="8" creationId="{585FA530-FD95-BA08-C63A-3F525AEA7768}"/>
          </ac:spMkLst>
        </pc:spChg>
        <pc:spChg chg="add del mod">
          <ac:chgData name="Susan Pitman" userId="75390eb9-b227-417e-88fb-8dfe327a766d" providerId="ADAL" clId="{F068E124-0D1A-49FB-A3D4-90FDD8DCB8EF}" dt="2024-03-25T20:36:05.564" v="1603" actId="931"/>
          <ac:spMkLst>
            <pc:docMk/>
            <pc:sldMk cId="2652102883" sldId="291"/>
            <ac:spMk id="12" creationId="{67919DE4-AF4B-4CCE-1486-0E71E55081E0}"/>
          </ac:spMkLst>
        </pc:spChg>
        <pc:spChg chg="add del mod">
          <ac:chgData name="Susan Pitman" userId="75390eb9-b227-417e-88fb-8dfe327a766d" providerId="ADAL" clId="{F068E124-0D1A-49FB-A3D4-90FDD8DCB8EF}" dt="2024-03-25T20:35:02.474" v="1599" actId="931"/>
          <ac:spMkLst>
            <pc:docMk/>
            <pc:sldMk cId="2652102883" sldId="291"/>
            <ac:spMk id="13" creationId="{2DA8EB5F-1B5D-8191-4093-A3DE33D59A71}"/>
          </ac:spMkLst>
        </pc:spChg>
        <pc:spChg chg="add del mod">
          <ac:chgData name="Susan Pitman" userId="75390eb9-b227-417e-88fb-8dfe327a766d" providerId="ADAL" clId="{F068E124-0D1A-49FB-A3D4-90FDD8DCB8EF}" dt="2024-03-25T20:36:16.843" v="1607" actId="26606"/>
          <ac:spMkLst>
            <pc:docMk/>
            <pc:sldMk cId="2652102883" sldId="291"/>
            <ac:spMk id="20" creationId="{CDD4D3CD-0859-A7BF-6AC1-DA06D619AEAC}"/>
          </ac:spMkLst>
        </pc:spChg>
        <pc:picChg chg="add mod">
          <ac:chgData name="Susan Pitman" userId="75390eb9-b227-417e-88fb-8dfe327a766d" providerId="ADAL" clId="{F068E124-0D1A-49FB-A3D4-90FDD8DCB8EF}" dt="2024-03-26T17:06:52.257" v="10382"/>
          <ac:picMkLst>
            <pc:docMk/>
            <pc:sldMk cId="2652102883" sldId="291"/>
            <ac:picMk id="2" creationId="{BD2FCF77-39EF-0E76-0D3B-C4384EA41B46}"/>
          </ac:picMkLst>
        </pc:picChg>
        <pc:picChg chg="add mod">
          <ac:chgData name="Susan Pitman" userId="75390eb9-b227-417e-88fb-8dfe327a766d" providerId="ADAL" clId="{F068E124-0D1A-49FB-A3D4-90FDD8DCB8EF}" dt="2024-03-26T17:06:52.257" v="10382"/>
          <ac:picMkLst>
            <pc:docMk/>
            <pc:sldMk cId="2652102883" sldId="291"/>
            <ac:picMk id="3" creationId="{48B3DBE5-6FBD-F9D1-74DD-F74E42D29AA3}"/>
          </ac:picMkLst>
        </pc:picChg>
        <pc:picChg chg="add del mod">
          <ac:chgData name="Susan Pitman" userId="75390eb9-b227-417e-88fb-8dfe327a766d" providerId="ADAL" clId="{F068E124-0D1A-49FB-A3D4-90FDD8DCB8EF}" dt="2024-03-25T20:35:14.384" v="1602" actId="478"/>
          <ac:picMkLst>
            <pc:docMk/>
            <pc:sldMk cId="2652102883" sldId="291"/>
            <ac:picMk id="10" creationId="{1E130FE9-29EE-5079-22E1-69DA9275570D}"/>
          </ac:picMkLst>
        </pc:picChg>
        <pc:picChg chg="add mod">
          <ac:chgData name="Susan Pitman" userId="75390eb9-b227-417e-88fb-8dfe327a766d" providerId="ADAL" clId="{F068E124-0D1A-49FB-A3D4-90FDD8DCB8EF}" dt="2024-03-25T20:36:16.844" v="1608" actId="26606"/>
          <ac:picMkLst>
            <pc:docMk/>
            <pc:sldMk cId="2652102883" sldId="291"/>
            <ac:picMk id="15" creationId="{F8CAD56B-6F69-1E6F-B668-4D64DD08284C}"/>
          </ac:picMkLst>
        </pc:picChg>
      </pc:sldChg>
      <pc:sldChg chg="addSp delSp modSp mod ord modAnim">
        <pc:chgData name="Susan Pitman" userId="75390eb9-b227-417e-88fb-8dfe327a766d" providerId="ADAL" clId="{F068E124-0D1A-49FB-A3D4-90FDD8DCB8EF}" dt="2024-03-26T17:13:30.211" v="10522" actId="1076"/>
        <pc:sldMkLst>
          <pc:docMk/>
          <pc:sldMk cId="362649583" sldId="292"/>
        </pc:sldMkLst>
        <pc:spChg chg="mod">
          <ac:chgData name="Susan Pitman" userId="75390eb9-b227-417e-88fb-8dfe327a766d" providerId="ADAL" clId="{F068E124-0D1A-49FB-A3D4-90FDD8DCB8EF}" dt="2024-03-25T20:40:35.463" v="1767" actId="20577"/>
          <ac:spMkLst>
            <pc:docMk/>
            <pc:sldMk cId="362649583" sldId="292"/>
            <ac:spMk id="2" creationId="{E97EF58C-138C-55F4-DA77-4C3F06C81A1C}"/>
          </ac:spMkLst>
        </pc:spChg>
        <pc:spChg chg="del mod">
          <ac:chgData name="Susan Pitman" userId="75390eb9-b227-417e-88fb-8dfe327a766d" providerId="ADAL" clId="{F068E124-0D1A-49FB-A3D4-90FDD8DCB8EF}" dt="2024-03-25T19:40:35.572" v="1179"/>
          <ac:spMkLst>
            <pc:docMk/>
            <pc:sldMk cId="362649583" sldId="292"/>
            <ac:spMk id="3" creationId="{9B5DDE7C-335B-FD23-E1E6-CDCB99B7878C}"/>
          </ac:spMkLst>
        </pc:spChg>
        <pc:spChg chg="add mod">
          <ac:chgData name="Susan Pitman" userId="75390eb9-b227-417e-88fb-8dfe327a766d" providerId="ADAL" clId="{F068E124-0D1A-49FB-A3D4-90FDD8DCB8EF}" dt="2024-03-25T19:42:04.060" v="1306" actId="20577"/>
          <ac:spMkLst>
            <pc:docMk/>
            <pc:sldMk cId="362649583" sldId="292"/>
            <ac:spMk id="4" creationId="{20D349A7-8F98-598C-0FDD-B14354A9296B}"/>
          </ac:spMkLst>
        </pc:spChg>
        <pc:spChg chg="add del mod">
          <ac:chgData name="Susan Pitman" userId="75390eb9-b227-417e-88fb-8dfe327a766d" providerId="ADAL" clId="{F068E124-0D1A-49FB-A3D4-90FDD8DCB8EF}" dt="2024-03-25T19:49:52.060" v="1312" actId="931"/>
          <ac:spMkLst>
            <pc:docMk/>
            <pc:sldMk cId="362649583" sldId="292"/>
            <ac:spMk id="6" creationId="{F641C7B5-978E-319E-E98D-04DD595F065B}"/>
          </ac:spMkLst>
        </pc:spChg>
        <pc:spChg chg="add mod">
          <ac:chgData name="Susan Pitman" userId="75390eb9-b227-417e-88fb-8dfe327a766d" providerId="ADAL" clId="{F068E124-0D1A-49FB-A3D4-90FDD8DCB8EF}" dt="2024-03-25T19:42:43.747" v="1311"/>
          <ac:spMkLst>
            <pc:docMk/>
            <pc:sldMk cId="362649583" sldId="292"/>
            <ac:spMk id="7" creationId="{4FD5D154-5198-AED2-3BB4-F0FBFD15B74B}"/>
          </ac:spMkLst>
        </pc:spChg>
        <pc:picChg chg="add mod">
          <ac:chgData name="Susan Pitman" userId="75390eb9-b227-417e-88fb-8dfe327a766d" providerId="ADAL" clId="{F068E124-0D1A-49FB-A3D4-90FDD8DCB8EF}" dt="2024-03-26T17:13:30.211" v="10522" actId="1076"/>
          <ac:picMkLst>
            <pc:docMk/>
            <pc:sldMk cId="362649583" sldId="292"/>
            <ac:picMk id="3" creationId="{60B2670F-4D8A-CB81-82F2-B31AC2E362C5}"/>
          </ac:picMkLst>
        </pc:picChg>
        <pc:picChg chg="add mod">
          <ac:chgData name="Susan Pitman" userId="75390eb9-b227-417e-88fb-8dfe327a766d" providerId="ADAL" clId="{F068E124-0D1A-49FB-A3D4-90FDD8DCB8EF}" dt="2024-03-26T17:13:30.211" v="10522" actId="1076"/>
          <ac:picMkLst>
            <pc:docMk/>
            <pc:sldMk cId="362649583" sldId="292"/>
            <ac:picMk id="5" creationId="{5326E787-C136-C61A-FB11-CF5AC6F4244B}"/>
          </ac:picMkLst>
        </pc:picChg>
        <pc:picChg chg="add mod">
          <ac:chgData name="Susan Pitman" userId="75390eb9-b227-417e-88fb-8dfe327a766d" providerId="ADAL" clId="{F068E124-0D1A-49FB-A3D4-90FDD8DCB8EF}" dt="2024-03-25T19:49:53.975" v="1314" actId="962"/>
          <ac:picMkLst>
            <pc:docMk/>
            <pc:sldMk cId="362649583" sldId="292"/>
            <ac:picMk id="9" creationId="{3B0084E9-8EC2-2D17-E74F-85AE3A4DC1C1}"/>
          </ac:picMkLst>
        </pc:picChg>
        <pc:picChg chg="add del">
          <ac:chgData name="Susan Pitman" userId="75390eb9-b227-417e-88fb-8dfe327a766d" providerId="ADAL" clId="{F068E124-0D1A-49FB-A3D4-90FDD8DCB8EF}" dt="2024-03-25T19:50:40.161" v="1316" actId="22"/>
          <ac:picMkLst>
            <pc:docMk/>
            <pc:sldMk cId="362649583" sldId="292"/>
            <ac:picMk id="11" creationId="{28CC9EC2-4E77-ED21-2A29-788537F099C2}"/>
          </ac:picMkLst>
        </pc:picChg>
        <pc:picChg chg="add del">
          <ac:chgData name="Susan Pitman" userId="75390eb9-b227-417e-88fb-8dfe327a766d" providerId="ADAL" clId="{F068E124-0D1A-49FB-A3D4-90FDD8DCB8EF}" dt="2024-03-25T19:50:47.418" v="1318" actId="22"/>
          <ac:picMkLst>
            <pc:docMk/>
            <pc:sldMk cId="362649583" sldId="292"/>
            <ac:picMk id="13" creationId="{1EB22467-BA00-A411-2538-7D03AEB5AED7}"/>
          </ac:picMkLst>
        </pc:picChg>
        <pc:picChg chg="del">
          <ac:chgData name="Susan Pitman" userId="75390eb9-b227-417e-88fb-8dfe327a766d" providerId="ADAL" clId="{F068E124-0D1A-49FB-A3D4-90FDD8DCB8EF}" dt="2024-03-25T19:42:35.568" v="1307" actId="478"/>
          <ac:picMkLst>
            <pc:docMk/>
            <pc:sldMk cId="362649583" sldId="292"/>
            <ac:picMk id="25" creationId="{E57751D1-D655-B1C0-2407-A8826F551024}"/>
          </ac:picMkLst>
        </pc:picChg>
      </pc:sldChg>
      <pc:sldChg chg="addSp delSp modSp mod ord modAnim">
        <pc:chgData name="Susan Pitman" userId="75390eb9-b227-417e-88fb-8dfe327a766d" providerId="ADAL" clId="{F068E124-0D1A-49FB-A3D4-90FDD8DCB8EF}" dt="2024-03-26T17:07:14.727" v="10387"/>
        <pc:sldMkLst>
          <pc:docMk/>
          <pc:sldMk cId="853261029" sldId="294"/>
        </pc:sldMkLst>
        <pc:spChg chg="mod">
          <ac:chgData name="Susan Pitman" userId="75390eb9-b227-417e-88fb-8dfe327a766d" providerId="ADAL" clId="{F068E124-0D1A-49FB-A3D4-90FDD8DCB8EF}" dt="2024-03-26T13:06:11.830" v="2746" actId="20577"/>
          <ac:spMkLst>
            <pc:docMk/>
            <pc:sldMk cId="853261029" sldId="294"/>
            <ac:spMk id="2" creationId="{97DC00FF-6B42-7D84-7831-AACC4E189E93}"/>
          </ac:spMkLst>
        </pc:spChg>
        <pc:spChg chg="mod">
          <ac:chgData name="Susan Pitman" userId="75390eb9-b227-417e-88fb-8dfe327a766d" providerId="ADAL" clId="{F068E124-0D1A-49FB-A3D4-90FDD8DCB8EF}" dt="2024-03-26T13:08:16.040" v="2923" actId="20577"/>
          <ac:spMkLst>
            <pc:docMk/>
            <pc:sldMk cId="853261029" sldId="294"/>
            <ac:spMk id="4" creationId="{DE5C7B5A-A5C3-15D4-DF71-B692D28942FC}"/>
          </ac:spMkLst>
        </pc:spChg>
        <pc:spChg chg="del mod">
          <ac:chgData name="Susan Pitman" userId="75390eb9-b227-417e-88fb-8dfe327a766d" providerId="ADAL" clId="{F068E124-0D1A-49FB-A3D4-90FDD8DCB8EF}" dt="2024-03-26T13:05:43.339" v="2697" actId="931"/>
          <ac:spMkLst>
            <pc:docMk/>
            <pc:sldMk cId="853261029" sldId="294"/>
            <ac:spMk id="7" creationId="{CC7FC500-BBFB-3AA4-BEDE-038CB94FFF61}"/>
          </ac:spMkLst>
        </pc:spChg>
        <pc:picChg chg="add mod">
          <ac:chgData name="Susan Pitman" userId="75390eb9-b227-417e-88fb-8dfe327a766d" providerId="ADAL" clId="{F068E124-0D1A-49FB-A3D4-90FDD8DCB8EF}" dt="2024-03-26T13:05:45.647" v="2699" actId="962"/>
          <ac:picMkLst>
            <pc:docMk/>
            <pc:sldMk cId="853261029" sldId="294"/>
            <ac:picMk id="5" creationId="{A4A231C8-930B-5692-3FC9-FBDC6ACB93DC}"/>
          </ac:picMkLst>
        </pc:picChg>
        <pc:picChg chg="add mod">
          <ac:chgData name="Susan Pitman" userId="75390eb9-b227-417e-88fb-8dfe327a766d" providerId="ADAL" clId="{F068E124-0D1A-49FB-A3D4-90FDD8DCB8EF}" dt="2024-03-26T17:07:14.727" v="10387"/>
          <ac:picMkLst>
            <pc:docMk/>
            <pc:sldMk cId="853261029" sldId="294"/>
            <ac:picMk id="6" creationId="{1D175B4C-79F6-2E20-C98C-5A7EC17D8768}"/>
          </ac:picMkLst>
        </pc:picChg>
        <pc:picChg chg="add mod">
          <ac:chgData name="Susan Pitman" userId="75390eb9-b227-417e-88fb-8dfe327a766d" providerId="ADAL" clId="{F068E124-0D1A-49FB-A3D4-90FDD8DCB8EF}" dt="2024-03-26T17:07:14.727" v="10387"/>
          <ac:picMkLst>
            <pc:docMk/>
            <pc:sldMk cId="853261029" sldId="294"/>
            <ac:picMk id="8" creationId="{182BCF06-3DB6-A80D-FBD9-4C522097C8CF}"/>
          </ac:picMkLst>
        </pc:picChg>
      </pc:sldChg>
      <pc:sldChg chg="addSp delSp modSp mod ord modAnim modNotesTx">
        <pc:chgData name="Susan Pitman" userId="75390eb9-b227-417e-88fb-8dfe327a766d" providerId="ADAL" clId="{F068E124-0D1A-49FB-A3D4-90FDD8DCB8EF}" dt="2024-03-26T17:06:56.100" v="10383"/>
        <pc:sldMkLst>
          <pc:docMk/>
          <pc:sldMk cId="907915534" sldId="295"/>
        </pc:sldMkLst>
        <pc:spChg chg="mod">
          <ac:chgData name="Susan Pitman" userId="75390eb9-b227-417e-88fb-8dfe327a766d" providerId="ADAL" clId="{F068E124-0D1A-49FB-A3D4-90FDD8DCB8EF}" dt="2024-03-25T20:37:11.604" v="1637" actId="26606"/>
          <ac:spMkLst>
            <pc:docMk/>
            <pc:sldMk cId="907915534" sldId="295"/>
            <ac:spMk id="2" creationId="{6FE02FA0-5805-E9D5-E5A1-5B4B485CB096}"/>
          </ac:spMkLst>
        </pc:spChg>
        <pc:spChg chg="mod">
          <ac:chgData name="Susan Pitman" userId="75390eb9-b227-417e-88fb-8dfe327a766d" providerId="ADAL" clId="{F068E124-0D1A-49FB-A3D4-90FDD8DCB8EF}" dt="2024-03-25T20:46:15.780" v="1819" actId="21"/>
          <ac:spMkLst>
            <pc:docMk/>
            <pc:sldMk cId="907915534" sldId="295"/>
            <ac:spMk id="4" creationId="{EAE9A705-E123-1C6C-EC93-CEE377B741CC}"/>
          </ac:spMkLst>
        </pc:spChg>
        <pc:spChg chg="add del mod">
          <ac:chgData name="Susan Pitman" userId="75390eb9-b227-417e-88fb-8dfe327a766d" providerId="ADAL" clId="{F068E124-0D1A-49FB-A3D4-90FDD8DCB8EF}" dt="2024-03-25T20:37:04.088" v="1635" actId="478"/>
          <ac:spMkLst>
            <pc:docMk/>
            <pc:sldMk cId="907915534" sldId="295"/>
            <ac:spMk id="6" creationId="{0C02BE2C-5FDB-181E-A786-2F3AC500910C}"/>
          </ac:spMkLst>
        </pc:spChg>
        <pc:graphicFrameChg chg="del">
          <ac:chgData name="Susan Pitman" userId="75390eb9-b227-417e-88fb-8dfe327a766d" providerId="ADAL" clId="{F068E124-0D1A-49FB-A3D4-90FDD8DCB8EF}" dt="2024-03-25T20:36:51.655" v="1634" actId="478"/>
          <ac:graphicFrameMkLst>
            <pc:docMk/>
            <pc:sldMk cId="907915534" sldId="295"/>
            <ac:graphicFrameMk id="5" creationId="{FD8D3D14-313E-8ED7-7BE9-2E3D506F17E6}"/>
          </ac:graphicFrameMkLst>
        </pc:graphicFrameChg>
        <pc:picChg chg="add mod">
          <ac:chgData name="Susan Pitman" userId="75390eb9-b227-417e-88fb-8dfe327a766d" providerId="ADAL" clId="{F068E124-0D1A-49FB-A3D4-90FDD8DCB8EF}" dt="2024-03-26T17:06:56.100" v="10383"/>
          <ac:picMkLst>
            <pc:docMk/>
            <pc:sldMk cId="907915534" sldId="295"/>
            <ac:picMk id="3" creationId="{805ACA2A-CA37-78F0-39B0-93729F73B916}"/>
          </ac:picMkLst>
        </pc:picChg>
        <pc:picChg chg="add mod">
          <ac:chgData name="Susan Pitman" userId="75390eb9-b227-417e-88fb-8dfe327a766d" providerId="ADAL" clId="{F068E124-0D1A-49FB-A3D4-90FDD8DCB8EF}" dt="2024-03-26T17:06:56.100" v="10383"/>
          <ac:picMkLst>
            <pc:docMk/>
            <pc:sldMk cId="907915534" sldId="295"/>
            <ac:picMk id="5" creationId="{1B8269D3-C511-A9C3-B4EA-EA92CEB837C1}"/>
          </ac:picMkLst>
        </pc:picChg>
        <pc:picChg chg="add mod">
          <ac:chgData name="Susan Pitman" userId="75390eb9-b227-417e-88fb-8dfe327a766d" providerId="ADAL" clId="{F068E124-0D1A-49FB-A3D4-90FDD8DCB8EF}" dt="2024-03-25T20:46:35.974" v="1824" actId="14100"/>
          <ac:picMkLst>
            <pc:docMk/>
            <pc:sldMk cId="907915534" sldId="295"/>
            <ac:picMk id="7" creationId="{130298F5-EB88-805B-F8C5-EB980FC6BC97}"/>
          </ac:picMkLst>
        </pc:picChg>
      </pc:sldChg>
      <pc:sldChg chg="addSp modSp del mod modAnim">
        <pc:chgData name="Susan Pitman" userId="75390eb9-b227-417e-88fb-8dfe327a766d" providerId="ADAL" clId="{F068E124-0D1A-49FB-A3D4-90FDD8DCB8EF}" dt="2024-03-26T17:16:09.425" v="10533" actId="47"/>
        <pc:sldMkLst>
          <pc:docMk/>
          <pc:sldMk cId="1609673525" sldId="296"/>
        </pc:sldMkLst>
        <pc:spChg chg="mod">
          <ac:chgData name="Susan Pitman" userId="75390eb9-b227-417e-88fb-8dfe327a766d" providerId="ADAL" clId="{F068E124-0D1A-49FB-A3D4-90FDD8DCB8EF}" dt="2024-03-26T17:10:59.654" v="10509" actId="1076"/>
          <ac:spMkLst>
            <pc:docMk/>
            <pc:sldMk cId="1609673525" sldId="296"/>
            <ac:spMk id="5" creationId="{67BB04B7-47A4-741B-59E0-F0E6F2126E8F}"/>
          </ac:spMkLst>
        </pc:spChg>
        <pc:spChg chg="mod">
          <ac:chgData name="Susan Pitman" userId="75390eb9-b227-417e-88fb-8dfe327a766d" providerId="ADAL" clId="{F068E124-0D1A-49FB-A3D4-90FDD8DCB8EF}" dt="2024-03-26T17:08:24.438" v="10400" actId="14100"/>
          <ac:spMkLst>
            <pc:docMk/>
            <pc:sldMk cId="1609673525" sldId="296"/>
            <ac:spMk id="7" creationId="{81C753FD-96EC-101A-B8A4-5F69A189BEF4}"/>
          </ac:spMkLst>
        </pc:spChg>
        <pc:picChg chg="add mod">
          <ac:chgData name="Susan Pitman" userId="75390eb9-b227-417e-88fb-8dfe327a766d" providerId="ADAL" clId="{F068E124-0D1A-49FB-A3D4-90FDD8DCB8EF}" dt="2024-03-26T17:09:27.032" v="10502" actId="1076"/>
          <ac:picMkLst>
            <pc:docMk/>
            <pc:sldMk cId="1609673525" sldId="296"/>
            <ac:picMk id="2" creationId="{C9F717CB-AD22-E12A-97C0-EAFB5E0509CA}"/>
          </ac:picMkLst>
        </pc:picChg>
        <pc:picChg chg="add mod">
          <ac:chgData name="Susan Pitman" userId="75390eb9-b227-417e-88fb-8dfe327a766d" providerId="ADAL" clId="{F068E124-0D1A-49FB-A3D4-90FDD8DCB8EF}" dt="2024-03-26T17:09:27.032" v="10502" actId="1076"/>
          <ac:picMkLst>
            <pc:docMk/>
            <pc:sldMk cId="1609673525" sldId="296"/>
            <ac:picMk id="3" creationId="{AFDAEA5B-573A-3C51-A15A-33C239CD0389}"/>
          </ac:picMkLst>
        </pc:picChg>
        <pc:picChg chg="add mod">
          <ac:chgData name="Susan Pitman" userId="75390eb9-b227-417e-88fb-8dfe327a766d" providerId="ADAL" clId="{F068E124-0D1A-49FB-A3D4-90FDD8DCB8EF}" dt="2024-03-26T17:11:06.978" v="10512" actId="1076"/>
          <ac:picMkLst>
            <pc:docMk/>
            <pc:sldMk cId="1609673525" sldId="296"/>
            <ac:picMk id="6" creationId="{571B3D3B-29A9-D7E4-4FD6-B1CE8841433A}"/>
          </ac:picMkLst>
        </pc:picChg>
      </pc:sldChg>
      <pc:sldChg chg="addSp delSp modSp mod ord modAnim">
        <pc:chgData name="Susan Pitman" userId="75390eb9-b227-417e-88fb-8dfe327a766d" providerId="ADAL" clId="{F068E124-0D1A-49FB-A3D4-90FDD8DCB8EF}" dt="2024-03-26T17:14:32.270" v="10525" actId="1076"/>
        <pc:sldMkLst>
          <pc:docMk/>
          <pc:sldMk cId="4117153350" sldId="297"/>
        </pc:sldMkLst>
        <pc:spChg chg="del mod">
          <ac:chgData name="Susan Pitman" userId="75390eb9-b227-417e-88fb-8dfe327a766d" providerId="ADAL" clId="{F068E124-0D1A-49FB-A3D4-90FDD8DCB8EF}" dt="2024-03-26T12:58:45.574" v="2634" actId="478"/>
          <ac:spMkLst>
            <pc:docMk/>
            <pc:sldMk cId="4117153350" sldId="297"/>
            <ac:spMk id="2" creationId="{12EAA093-E00B-31E9-0A13-71142E30E57C}"/>
          </ac:spMkLst>
        </pc:spChg>
        <pc:spChg chg="del">
          <ac:chgData name="Susan Pitman" userId="75390eb9-b227-417e-88fb-8dfe327a766d" providerId="ADAL" clId="{F068E124-0D1A-49FB-A3D4-90FDD8DCB8EF}" dt="2024-03-26T12:57:05.197" v="2627" actId="478"/>
          <ac:spMkLst>
            <pc:docMk/>
            <pc:sldMk cId="4117153350" sldId="297"/>
            <ac:spMk id="3" creationId="{C62C8177-F0B6-B02C-3682-183D8307E999}"/>
          </ac:spMkLst>
        </pc:spChg>
        <pc:spChg chg="add del mod">
          <ac:chgData name="Susan Pitman" userId="75390eb9-b227-417e-88fb-8dfe327a766d" providerId="ADAL" clId="{F068E124-0D1A-49FB-A3D4-90FDD8DCB8EF}" dt="2024-03-26T12:57:08.997" v="2628" actId="478"/>
          <ac:spMkLst>
            <pc:docMk/>
            <pc:sldMk cId="4117153350" sldId="297"/>
            <ac:spMk id="5" creationId="{E728C47C-3398-6F03-E291-1224EAEDA5F9}"/>
          </ac:spMkLst>
        </pc:spChg>
        <pc:spChg chg="add del mod">
          <ac:chgData name="Susan Pitman" userId="75390eb9-b227-417e-88fb-8dfe327a766d" providerId="ADAL" clId="{F068E124-0D1A-49FB-A3D4-90FDD8DCB8EF}" dt="2024-03-26T12:58:49.046" v="2635" actId="478"/>
          <ac:spMkLst>
            <pc:docMk/>
            <pc:sldMk cId="4117153350" sldId="297"/>
            <ac:spMk id="9" creationId="{A963882F-205C-69D3-9AD0-F02F83298A53}"/>
          </ac:spMkLst>
        </pc:spChg>
        <pc:spChg chg="add mod">
          <ac:chgData name="Susan Pitman" userId="75390eb9-b227-417e-88fb-8dfe327a766d" providerId="ADAL" clId="{F068E124-0D1A-49FB-A3D4-90FDD8DCB8EF}" dt="2024-03-26T13:01:22.665" v="2693" actId="1076"/>
          <ac:spMkLst>
            <pc:docMk/>
            <pc:sldMk cId="4117153350" sldId="297"/>
            <ac:spMk id="14" creationId="{5FB0059A-5251-80F6-BE39-87FAC7C5A6A6}"/>
          </ac:spMkLst>
        </pc:spChg>
        <pc:picChg chg="add del mod">
          <ac:chgData name="Susan Pitman" userId="75390eb9-b227-417e-88fb-8dfe327a766d" providerId="ADAL" clId="{F068E124-0D1A-49FB-A3D4-90FDD8DCB8EF}" dt="2024-03-26T12:57:43.025" v="2633" actId="478"/>
          <ac:picMkLst>
            <pc:docMk/>
            <pc:sldMk cId="4117153350" sldId="297"/>
            <ac:picMk id="7" creationId="{414DA7CA-74C9-B4ED-523B-2812DCB1ACD3}"/>
          </ac:picMkLst>
        </pc:picChg>
        <pc:picChg chg="add mod">
          <ac:chgData name="Susan Pitman" userId="75390eb9-b227-417e-88fb-8dfe327a766d" providerId="ADAL" clId="{F068E124-0D1A-49FB-A3D4-90FDD8DCB8EF}" dt="2024-03-26T13:00:16.171" v="2645" actId="1076"/>
          <ac:picMkLst>
            <pc:docMk/>
            <pc:sldMk cId="4117153350" sldId="297"/>
            <ac:picMk id="11" creationId="{1E15D414-8072-16AC-165C-BF02452CFC3D}"/>
          </ac:picMkLst>
        </pc:picChg>
        <pc:picChg chg="add mod">
          <ac:chgData name="Susan Pitman" userId="75390eb9-b227-417e-88fb-8dfe327a766d" providerId="ADAL" clId="{F068E124-0D1A-49FB-A3D4-90FDD8DCB8EF}" dt="2024-03-26T13:00:13.250" v="2644" actId="1076"/>
          <ac:picMkLst>
            <pc:docMk/>
            <pc:sldMk cId="4117153350" sldId="297"/>
            <ac:picMk id="13" creationId="{A4271317-620B-8944-C5A6-4079FDA60D4D}"/>
          </ac:picMkLst>
        </pc:picChg>
        <pc:picChg chg="add mod">
          <ac:chgData name="Susan Pitman" userId="75390eb9-b227-417e-88fb-8dfe327a766d" providerId="ADAL" clId="{F068E124-0D1A-49FB-A3D4-90FDD8DCB8EF}" dt="2024-03-26T17:14:32.270" v="10525" actId="1076"/>
          <ac:picMkLst>
            <pc:docMk/>
            <pc:sldMk cId="4117153350" sldId="297"/>
            <ac:picMk id="15" creationId="{6AF0A3B3-0A61-C332-5D6F-4D1B75B0E342}"/>
          </ac:picMkLst>
        </pc:picChg>
        <pc:picChg chg="add mod">
          <ac:chgData name="Susan Pitman" userId="75390eb9-b227-417e-88fb-8dfe327a766d" providerId="ADAL" clId="{F068E124-0D1A-49FB-A3D4-90FDD8DCB8EF}" dt="2024-03-26T17:14:32.270" v="10525" actId="1076"/>
          <ac:picMkLst>
            <pc:docMk/>
            <pc:sldMk cId="4117153350" sldId="297"/>
            <ac:picMk id="16" creationId="{EEE534D6-591C-469C-2159-3A2299E49DF6}"/>
          </ac:picMkLst>
        </pc:picChg>
      </pc:sldChg>
      <pc:sldChg chg="addSp delSp modSp mod modNotesTx">
        <pc:chgData name="Susan Pitman" userId="75390eb9-b227-417e-88fb-8dfe327a766d" providerId="ADAL" clId="{F068E124-0D1A-49FB-A3D4-90FDD8DCB8EF}" dt="2024-03-26T14:32:01.550" v="5176" actId="20577"/>
        <pc:sldMkLst>
          <pc:docMk/>
          <pc:sldMk cId="1678163377" sldId="298"/>
        </pc:sldMkLst>
        <pc:spChg chg="del">
          <ac:chgData name="Susan Pitman" userId="75390eb9-b227-417e-88fb-8dfe327a766d" providerId="ADAL" clId="{F068E124-0D1A-49FB-A3D4-90FDD8DCB8EF}" dt="2024-03-26T14:25:27.911" v="4515" actId="478"/>
          <ac:spMkLst>
            <pc:docMk/>
            <pc:sldMk cId="1678163377" sldId="298"/>
            <ac:spMk id="2" creationId="{CB00786E-306F-FA21-4F87-81A032C68696}"/>
          </ac:spMkLst>
        </pc:spChg>
        <pc:spChg chg="add del mod">
          <ac:chgData name="Susan Pitman" userId="75390eb9-b227-417e-88fb-8dfe327a766d" providerId="ADAL" clId="{F068E124-0D1A-49FB-A3D4-90FDD8DCB8EF}" dt="2024-03-26T14:25:31.139" v="4516" actId="478"/>
          <ac:spMkLst>
            <pc:docMk/>
            <pc:sldMk cId="1678163377" sldId="298"/>
            <ac:spMk id="5" creationId="{C88DE7F8-ED7A-CFF7-F2DB-62935D0E38CF}"/>
          </ac:spMkLst>
        </pc:spChg>
        <pc:spChg chg="add del mod">
          <ac:chgData name="Susan Pitman" userId="75390eb9-b227-417e-88fb-8dfe327a766d" providerId="ADAL" clId="{F068E124-0D1A-49FB-A3D4-90FDD8DCB8EF}" dt="2024-03-26T14:25:38.968" v="4519" actId="478"/>
          <ac:spMkLst>
            <pc:docMk/>
            <pc:sldMk cId="1678163377" sldId="298"/>
            <ac:spMk id="7" creationId="{D9C20644-6EEC-972B-B2CE-6B20815C1100}"/>
          </ac:spMkLst>
        </pc:spChg>
        <pc:spChg chg="add mod">
          <ac:chgData name="Susan Pitman" userId="75390eb9-b227-417e-88fb-8dfe327a766d" providerId="ADAL" clId="{F068E124-0D1A-49FB-A3D4-90FDD8DCB8EF}" dt="2024-03-26T14:28:03.266" v="4560" actId="1076"/>
          <ac:spMkLst>
            <pc:docMk/>
            <pc:sldMk cId="1678163377" sldId="298"/>
            <ac:spMk id="10" creationId="{51A6EC37-4CFA-4CD5-E49E-58D7C073E73A}"/>
          </ac:spMkLst>
        </pc:spChg>
        <pc:graphicFrameChg chg="del modGraphic">
          <ac:chgData name="Susan Pitman" userId="75390eb9-b227-417e-88fb-8dfe327a766d" providerId="ADAL" clId="{F068E124-0D1A-49FB-A3D4-90FDD8DCB8EF}" dt="2024-03-26T14:25:37.322" v="4518" actId="478"/>
          <ac:graphicFrameMkLst>
            <pc:docMk/>
            <pc:sldMk cId="1678163377" sldId="298"/>
            <ac:graphicFrameMk id="4" creationId="{E45D850A-4F58-6F54-953E-5ADC96B2EEB5}"/>
          </ac:graphicFrameMkLst>
        </pc:graphicFrameChg>
        <pc:picChg chg="add mod">
          <ac:chgData name="Susan Pitman" userId="75390eb9-b227-417e-88fb-8dfe327a766d" providerId="ADAL" clId="{F068E124-0D1A-49FB-A3D4-90FDD8DCB8EF}" dt="2024-03-26T14:27:15.682" v="4522" actId="14100"/>
          <ac:picMkLst>
            <pc:docMk/>
            <pc:sldMk cId="1678163377" sldId="298"/>
            <ac:picMk id="9" creationId="{DEA213F7-F2BE-8CA5-0AD0-F9ABAF79606A}"/>
          </ac:picMkLst>
        </pc:picChg>
      </pc:sldChg>
      <pc:sldChg chg="addSp delSp modSp new mod modAnim">
        <pc:chgData name="Susan Pitman" userId="75390eb9-b227-417e-88fb-8dfe327a766d" providerId="ADAL" clId="{F068E124-0D1A-49FB-A3D4-90FDD8DCB8EF}" dt="2024-03-26T17:06:19.246" v="10375"/>
        <pc:sldMkLst>
          <pc:docMk/>
          <pc:sldMk cId="3914968012" sldId="299"/>
        </pc:sldMkLst>
        <pc:spChg chg="mod">
          <ac:chgData name="Susan Pitman" userId="75390eb9-b227-417e-88fb-8dfe327a766d" providerId="ADAL" clId="{F068E124-0D1A-49FB-A3D4-90FDD8DCB8EF}" dt="2024-03-25T17:18:18.117" v="724" actId="20577"/>
          <ac:spMkLst>
            <pc:docMk/>
            <pc:sldMk cId="3914968012" sldId="299"/>
            <ac:spMk id="2" creationId="{F77FE055-E254-2F34-86A8-042F0DE33B39}"/>
          </ac:spMkLst>
        </pc:spChg>
        <pc:spChg chg="mod">
          <ac:chgData name="Susan Pitman" userId="75390eb9-b227-417e-88fb-8dfe327a766d" providerId="ADAL" clId="{F068E124-0D1A-49FB-A3D4-90FDD8DCB8EF}" dt="2024-03-25T17:21:40.874" v="787" actId="6559"/>
          <ac:spMkLst>
            <pc:docMk/>
            <pc:sldMk cId="3914968012" sldId="299"/>
            <ac:spMk id="3" creationId="{7C8F136A-7C8D-A559-7AD8-155120457779}"/>
          </ac:spMkLst>
        </pc:spChg>
        <pc:spChg chg="del">
          <ac:chgData name="Susan Pitman" userId="75390eb9-b227-417e-88fb-8dfe327a766d" providerId="ADAL" clId="{F068E124-0D1A-49FB-A3D4-90FDD8DCB8EF}" dt="2024-03-25T17:18:55.551" v="728" actId="478"/>
          <ac:spMkLst>
            <pc:docMk/>
            <pc:sldMk cId="3914968012" sldId="299"/>
            <ac:spMk id="4" creationId="{AC635152-6287-2602-2DAC-E1F47BCF2E78}"/>
          </ac:spMkLst>
        </pc:spChg>
        <pc:picChg chg="add mod">
          <ac:chgData name="Susan Pitman" userId="75390eb9-b227-417e-88fb-8dfe327a766d" providerId="ADAL" clId="{F068E124-0D1A-49FB-A3D4-90FDD8DCB8EF}" dt="2024-03-26T17:06:19.246" v="10375"/>
          <ac:picMkLst>
            <pc:docMk/>
            <pc:sldMk cId="3914968012" sldId="299"/>
            <ac:picMk id="4" creationId="{E67D211D-883B-A767-3DDE-1B84953F0526}"/>
          </ac:picMkLst>
        </pc:picChg>
        <pc:picChg chg="add mod">
          <ac:chgData name="Susan Pitman" userId="75390eb9-b227-417e-88fb-8dfe327a766d" providerId="ADAL" clId="{F068E124-0D1A-49FB-A3D4-90FDD8DCB8EF}" dt="2024-03-25T17:19:44.516" v="750" actId="1076"/>
          <ac:picMkLst>
            <pc:docMk/>
            <pc:sldMk cId="3914968012" sldId="299"/>
            <ac:picMk id="5" creationId="{6856CD1C-6B31-1668-D7B9-5BCEC1EBAE77}"/>
          </ac:picMkLst>
        </pc:picChg>
        <pc:picChg chg="add mod">
          <ac:chgData name="Susan Pitman" userId="75390eb9-b227-417e-88fb-8dfe327a766d" providerId="ADAL" clId="{F068E124-0D1A-49FB-A3D4-90FDD8DCB8EF}" dt="2024-03-25T17:19:40.732" v="749" actId="1076"/>
          <ac:picMkLst>
            <pc:docMk/>
            <pc:sldMk cId="3914968012" sldId="299"/>
            <ac:picMk id="6" creationId="{07ECA581-971E-5106-55D3-E1894B1375FE}"/>
          </ac:picMkLst>
        </pc:picChg>
        <pc:picChg chg="add mod">
          <ac:chgData name="Susan Pitman" userId="75390eb9-b227-417e-88fb-8dfe327a766d" providerId="ADAL" clId="{F068E124-0D1A-49FB-A3D4-90FDD8DCB8EF}" dt="2024-03-25T17:19:48.997" v="751" actId="1076"/>
          <ac:picMkLst>
            <pc:docMk/>
            <pc:sldMk cId="3914968012" sldId="299"/>
            <ac:picMk id="7" creationId="{AE424296-AB3F-C482-8EEB-5128E771C5F5}"/>
          </ac:picMkLst>
        </pc:picChg>
        <pc:picChg chg="add mod">
          <ac:chgData name="Susan Pitman" userId="75390eb9-b227-417e-88fb-8dfe327a766d" providerId="ADAL" clId="{F068E124-0D1A-49FB-A3D4-90FDD8DCB8EF}" dt="2024-03-26T17:06:19.246" v="10375"/>
          <ac:picMkLst>
            <pc:docMk/>
            <pc:sldMk cId="3914968012" sldId="299"/>
            <ac:picMk id="8" creationId="{41EDFE3C-CD67-35FF-201F-3C6722453F3D}"/>
          </ac:picMkLst>
        </pc:picChg>
      </pc:sldChg>
      <pc:sldChg chg="addSp delSp modSp new mod modAnim">
        <pc:chgData name="Susan Pitman" userId="75390eb9-b227-417e-88fb-8dfe327a766d" providerId="ADAL" clId="{F068E124-0D1A-49FB-A3D4-90FDD8DCB8EF}" dt="2024-03-26T17:13:14.480" v="10521" actId="1076"/>
        <pc:sldMkLst>
          <pc:docMk/>
          <pc:sldMk cId="323871950" sldId="300"/>
        </pc:sldMkLst>
        <pc:spChg chg="del">
          <ac:chgData name="Susan Pitman" userId="75390eb9-b227-417e-88fb-8dfe327a766d" providerId="ADAL" clId="{F068E124-0D1A-49FB-A3D4-90FDD8DCB8EF}" dt="2024-03-25T19:36:47.709" v="1077"/>
          <ac:spMkLst>
            <pc:docMk/>
            <pc:sldMk cId="323871950" sldId="300"/>
            <ac:spMk id="2" creationId="{5C5D687F-9662-9BE4-D324-EF44798D1C16}"/>
          </ac:spMkLst>
        </pc:spChg>
        <pc:spChg chg="mod">
          <ac:chgData name="Susan Pitman" userId="75390eb9-b227-417e-88fb-8dfe327a766d" providerId="ADAL" clId="{F068E124-0D1A-49FB-A3D4-90FDD8DCB8EF}" dt="2024-03-25T19:38:14.375" v="1139" actId="20577"/>
          <ac:spMkLst>
            <pc:docMk/>
            <pc:sldMk cId="323871950" sldId="300"/>
            <ac:spMk id="3" creationId="{735CDF3E-D755-7135-5F5E-D696C407B8EA}"/>
          </ac:spMkLst>
        </pc:spChg>
        <pc:spChg chg="add mod">
          <ac:chgData name="Susan Pitman" userId="75390eb9-b227-417e-88fb-8dfe327a766d" providerId="ADAL" clId="{F068E124-0D1A-49FB-A3D4-90FDD8DCB8EF}" dt="2024-03-25T19:37:11.455" v="1101" actId="20577"/>
          <ac:spMkLst>
            <pc:docMk/>
            <pc:sldMk cId="323871950" sldId="300"/>
            <ac:spMk id="4" creationId="{ABAA0304-DE09-2BEC-8A65-6DE9011CB81F}"/>
          </ac:spMkLst>
        </pc:spChg>
        <pc:spChg chg="add mod">
          <ac:chgData name="Susan Pitman" userId="75390eb9-b227-417e-88fb-8dfe327a766d" providerId="ADAL" clId="{F068E124-0D1A-49FB-A3D4-90FDD8DCB8EF}" dt="2024-03-25T19:38:55.335" v="1144" actId="1076"/>
          <ac:spMkLst>
            <pc:docMk/>
            <pc:sldMk cId="323871950" sldId="300"/>
            <ac:spMk id="5" creationId="{0E75FAE4-36E7-D65D-3A88-414EDAD98EE6}"/>
          </ac:spMkLst>
        </pc:spChg>
        <pc:spChg chg="add mod">
          <ac:chgData name="Susan Pitman" userId="75390eb9-b227-417e-88fb-8dfe327a766d" providerId="ADAL" clId="{F068E124-0D1A-49FB-A3D4-90FDD8DCB8EF}" dt="2024-03-25T19:38:39.783" v="1143" actId="14100"/>
          <ac:spMkLst>
            <pc:docMk/>
            <pc:sldMk cId="323871950" sldId="300"/>
            <ac:spMk id="6" creationId="{B98F8B65-3D99-DA66-FB60-A6EB786C831C}"/>
          </ac:spMkLst>
        </pc:spChg>
        <pc:picChg chg="add mod">
          <ac:chgData name="Susan Pitman" userId="75390eb9-b227-417e-88fb-8dfe327a766d" providerId="ADAL" clId="{F068E124-0D1A-49FB-A3D4-90FDD8DCB8EF}" dt="2024-03-26T17:13:14.480" v="10521" actId="1076"/>
          <ac:picMkLst>
            <pc:docMk/>
            <pc:sldMk cId="323871950" sldId="300"/>
            <ac:picMk id="2" creationId="{4D5CF4F3-F6B8-C2C9-D9F5-30D4BC6100A9}"/>
          </ac:picMkLst>
        </pc:picChg>
        <pc:picChg chg="add mod">
          <ac:chgData name="Susan Pitman" userId="75390eb9-b227-417e-88fb-8dfe327a766d" providerId="ADAL" clId="{F068E124-0D1A-49FB-A3D4-90FDD8DCB8EF}" dt="2024-03-26T17:13:14.480" v="10521" actId="1076"/>
          <ac:picMkLst>
            <pc:docMk/>
            <pc:sldMk cId="323871950" sldId="300"/>
            <ac:picMk id="7" creationId="{782DAEDB-B7AE-EAFD-05F6-DF49E3555C8A}"/>
          </ac:picMkLst>
        </pc:picChg>
      </pc:sldChg>
      <pc:sldChg chg="addSp delSp modSp new mod modAnim">
        <pc:chgData name="Susan Pitman" userId="75390eb9-b227-417e-88fb-8dfe327a766d" providerId="ADAL" clId="{F068E124-0D1A-49FB-A3D4-90FDD8DCB8EF}" dt="2024-03-26T17:06:26.488" v="10377"/>
        <pc:sldMkLst>
          <pc:docMk/>
          <pc:sldMk cId="2859627035" sldId="301"/>
        </pc:sldMkLst>
        <pc:spChg chg="mod">
          <ac:chgData name="Susan Pitman" userId="75390eb9-b227-417e-88fb-8dfe327a766d" providerId="ADAL" clId="{F068E124-0D1A-49FB-A3D4-90FDD8DCB8EF}" dt="2024-03-25T19:34:49.690" v="888" actId="20577"/>
          <ac:spMkLst>
            <pc:docMk/>
            <pc:sldMk cId="2859627035" sldId="301"/>
            <ac:spMk id="2" creationId="{2B7A1DB0-CAFC-76DC-0CE4-AC8AFA98270E}"/>
          </ac:spMkLst>
        </pc:spChg>
        <pc:spChg chg="mod">
          <ac:chgData name="Susan Pitman" userId="75390eb9-b227-417e-88fb-8dfe327a766d" providerId="ADAL" clId="{F068E124-0D1A-49FB-A3D4-90FDD8DCB8EF}" dt="2024-03-25T19:36:15.537" v="1076" actId="20577"/>
          <ac:spMkLst>
            <pc:docMk/>
            <pc:sldMk cId="2859627035" sldId="301"/>
            <ac:spMk id="3" creationId="{D9F286DD-65C9-2053-BA4B-97BB23552CB1}"/>
          </ac:spMkLst>
        </pc:spChg>
        <pc:spChg chg="del">
          <ac:chgData name="Susan Pitman" userId="75390eb9-b227-417e-88fb-8dfe327a766d" providerId="ADAL" clId="{F068E124-0D1A-49FB-A3D4-90FDD8DCB8EF}" dt="2024-03-25T17:28:20.625" v="791"/>
          <ac:spMkLst>
            <pc:docMk/>
            <pc:sldMk cId="2859627035" sldId="301"/>
            <ac:spMk id="4" creationId="{7BE31C59-7C7F-8D0A-FC56-630FEC50723B}"/>
          </ac:spMkLst>
        </pc:spChg>
        <pc:graphicFrameChg chg="add mod">
          <ac:chgData name="Susan Pitman" userId="75390eb9-b227-417e-88fb-8dfe327a766d" providerId="ADAL" clId="{F068E124-0D1A-49FB-A3D4-90FDD8DCB8EF}" dt="2024-03-25T17:28:20.625" v="791"/>
          <ac:graphicFrameMkLst>
            <pc:docMk/>
            <pc:sldMk cId="2859627035" sldId="301"/>
            <ac:graphicFrameMk id="5" creationId="{EE4B307E-E908-CB08-6A1B-C225E1535BC9}"/>
          </ac:graphicFrameMkLst>
        </pc:graphicFrameChg>
        <pc:picChg chg="add mod">
          <ac:chgData name="Susan Pitman" userId="75390eb9-b227-417e-88fb-8dfe327a766d" providerId="ADAL" clId="{F068E124-0D1A-49FB-A3D4-90FDD8DCB8EF}" dt="2024-03-26T17:06:26.488" v="10377"/>
          <ac:picMkLst>
            <pc:docMk/>
            <pc:sldMk cId="2859627035" sldId="301"/>
            <ac:picMk id="4" creationId="{532340E2-1291-8C5D-F317-CBB90D5C2326}"/>
          </ac:picMkLst>
        </pc:picChg>
        <pc:picChg chg="add mod">
          <ac:chgData name="Susan Pitman" userId="75390eb9-b227-417e-88fb-8dfe327a766d" providerId="ADAL" clId="{F068E124-0D1A-49FB-A3D4-90FDD8DCB8EF}" dt="2024-03-26T17:06:26.488" v="10377"/>
          <ac:picMkLst>
            <pc:docMk/>
            <pc:sldMk cId="2859627035" sldId="301"/>
            <ac:picMk id="6" creationId="{A2A6E56E-2099-28A5-5AAC-675D36302276}"/>
          </ac:picMkLst>
        </pc:picChg>
      </pc:sldChg>
      <pc:sldChg chg="addSp delSp modSp new mod ord modAnim">
        <pc:chgData name="Susan Pitman" userId="75390eb9-b227-417e-88fb-8dfe327a766d" providerId="ADAL" clId="{F068E124-0D1A-49FB-A3D4-90FDD8DCB8EF}" dt="2024-03-26T17:06:23.069" v="10376"/>
        <pc:sldMkLst>
          <pc:docMk/>
          <pc:sldMk cId="1389999539" sldId="302"/>
        </pc:sldMkLst>
        <pc:spChg chg="mod">
          <ac:chgData name="Susan Pitman" userId="75390eb9-b227-417e-88fb-8dfe327a766d" providerId="ADAL" clId="{F068E124-0D1A-49FB-A3D4-90FDD8DCB8EF}" dt="2024-03-25T19:33:34.728" v="863" actId="1076"/>
          <ac:spMkLst>
            <pc:docMk/>
            <pc:sldMk cId="1389999539" sldId="302"/>
            <ac:spMk id="2" creationId="{22392FB7-A731-F804-EBD2-C650720B0D31}"/>
          </ac:spMkLst>
        </pc:spChg>
        <pc:spChg chg="del">
          <ac:chgData name="Susan Pitman" userId="75390eb9-b227-417e-88fb-8dfe327a766d" providerId="ADAL" clId="{F068E124-0D1A-49FB-A3D4-90FDD8DCB8EF}" dt="2024-03-25T19:02:23.789" v="836"/>
          <ac:spMkLst>
            <pc:docMk/>
            <pc:sldMk cId="1389999539" sldId="302"/>
            <ac:spMk id="3" creationId="{1E4B0146-2D8A-4B4B-BCEB-00D70D90D216}"/>
          </ac:spMkLst>
        </pc:spChg>
        <pc:spChg chg="del">
          <ac:chgData name="Susan Pitman" userId="75390eb9-b227-417e-88fb-8dfe327a766d" providerId="ADAL" clId="{F068E124-0D1A-49FB-A3D4-90FDD8DCB8EF}" dt="2024-03-25T19:01:43.411" v="830"/>
          <ac:spMkLst>
            <pc:docMk/>
            <pc:sldMk cId="1389999539" sldId="302"/>
            <ac:spMk id="4" creationId="{549BC845-378A-667A-DCD3-BFD60A0F710E}"/>
          </ac:spMkLst>
        </pc:spChg>
        <pc:spChg chg="add del mod">
          <ac:chgData name="Susan Pitman" userId="75390eb9-b227-417e-88fb-8dfe327a766d" providerId="ADAL" clId="{F068E124-0D1A-49FB-A3D4-90FDD8DCB8EF}" dt="2024-03-25T19:30:55.297" v="842" actId="478"/>
          <ac:spMkLst>
            <pc:docMk/>
            <pc:sldMk cId="1389999539" sldId="302"/>
            <ac:spMk id="9" creationId="{214F4D1F-E118-4946-7575-5E88F86568CD}"/>
          </ac:spMkLst>
        </pc:spChg>
        <pc:spChg chg="add del mod">
          <ac:chgData name="Susan Pitman" userId="75390eb9-b227-417e-88fb-8dfe327a766d" providerId="ADAL" clId="{F068E124-0D1A-49FB-A3D4-90FDD8DCB8EF}" dt="2024-03-25T19:30:59.607" v="843" actId="478"/>
          <ac:spMkLst>
            <pc:docMk/>
            <pc:sldMk cId="1389999539" sldId="302"/>
            <ac:spMk id="13" creationId="{AEDCB947-BF60-FE2A-A023-A21B1CDEA8D9}"/>
          </ac:spMkLst>
        </pc:spChg>
        <pc:picChg chg="add mod">
          <ac:chgData name="Susan Pitman" userId="75390eb9-b227-417e-88fb-8dfe327a766d" providerId="ADAL" clId="{F068E124-0D1A-49FB-A3D4-90FDD8DCB8EF}" dt="2024-03-26T17:06:23.069" v="10376"/>
          <ac:picMkLst>
            <pc:docMk/>
            <pc:sldMk cId="1389999539" sldId="302"/>
            <ac:picMk id="3" creationId="{C1CBA825-29FB-F633-325D-57C341C13D11}"/>
          </ac:picMkLst>
        </pc:picChg>
        <pc:picChg chg="add mod">
          <ac:chgData name="Susan Pitman" userId="75390eb9-b227-417e-88fb-8dfe327a766d" providerId="ADAL" clId="{F068E124-0D1A-49FB-A3D4-90FDD8DCB8EF}" dt="2024-03-26T17:06:23.069" v="10376"/>
          <ac:picMkLst>
            <pc:docMk/>
            <pc:sldMk cId="1389999539" sldId="302"/>
            <ac:picMk id="4" creationId="{1322F147-F147-F1B7-FA33-8AD33AFDA9FF}"/>
          </ac:picMkLst>
        </pc:picChg>
        <pc:picChg chg="add mod">
          <ac:chgData name="Susan Pitman" userId="75390eb9-b227-417e-88fb-8dfe327a766d" providerId="ADAL" clId="{F068E124-0D1A-49FB-A3D4-90FDD8DCB8EF}" dt="2024-03-25T19:33:39.904" v="865" actId="1076"/>
          <ac:picMkLst>
            <pc:docMk/>
            <pc:sldMk cId="1389999539" sldId="302"/>
            <ac:picMk id="5" creationId="{5D524F09-E12B-925D-B67B-4AAE40F5B506}"/>
          </ac:picMkLst>
        </pc:picChg>
        <pc:picChg chg="add del mod">
          <ac:chgData name="Susan Pitman" userId="75390eb9-b227-417e-88fb-8dfe327a766d" providerId="ADAL" clId="{F068E124-0D1A-49FB-A3D4-90FDD8DCB8EF}" dt="2024-03-25T19:31:16.494" v="846" actId="478"/>
          <ac:picMkLst>
            <pc:docMk/>
            <pc:sldMk cId="1389999539" sldId="302"/>
            <ac:picMk id="6" creationId="{D47A22BC-0B4C-A1F1-CCD7-B40D6E0948AE}"/>
          </ac:picMkLst>
        </pc:picChg>
        <pc:picChg chg="add del mod">
          <ac:chgData name="Susan Pitman" userId="75390eb9-b227-417e-88fb-8dfe327a766d" providerId="ADAL" clId="{F068E124-0D1A-49FB-A3D4-90FDD8DCB8EF}" dt="2024-03-25T19:30:42.224" v="838" actId="478"/>
          <ac:picMkLst>
            <pc:docMk/>
            <pc:sldMk cId="1389999539" sldId="302"/>
            <ac:picMk id="7" creationId="{CB3124DB-F005-6D2D-9CB6-7A6978B49230}"/>
          </ac:picMkLst>
        </pc:picChg>
        <pc:picChg chg="add mod">
          <ac:chgData name="Susan Pitman" userId="75390eb9-b227-417e-88fb-8dfe327a766d" providerId="ADAL" clId="{F068E124-0D1A-49FB-A3D4-90FDD8DCB8EF}" dt="2024-03-25T19:34:09.759" v="869" actId="1076"/>
          <ac:picMkLst>
            <pc:docMk/>
            <pc:sldMk cId="1389999539" sldId="302"/>
            <ac:picMk id="11" creationId="{797ADC0C-CADA-0015-137D-DDC560C56490}"/>
          </ac:picMkLst>
        </pc:picChg>
        <pc:picChg chg="add mod">
          <ac:chgData name="Susan Pitman" userId="75390eb9-b227-417e-88fb-8dfe327a766d" providerId="ADAL" clId="{F068E124-0D1A-49FB-A3D4-90FDD8DCB8EF}" dt="2024-03-25T19:33:43.716" v="866" actId="1076"/>
          <ac:picMkLst>
            <pc:docMk/>
            <pc:sldMk cId="1389999539" sldId="302"/>
            <ac:picMk id="15" creationId="{6EEEB9CF-0EB7-A46C-2C6F-770C984532A2}"/>
          </ac:picMkLst>
        </pc:picChg>
        <pc:picChg chg="add mod">
          <ac:chgData name="Susan Pitman" userId="75390eb9-b227-417e-88fb-8dfe327a766d" providerId="ADAL" clId="{F068E124-0D1A-49FB-A3D4-90FDD8DCB8EF}" dt="2024-03-25T19:34:04.615" v="868" actId="1076"/>
          <ac:picMkLst>
            <pc:docMk/>
            <pc:sldMk cId="1389999539" sldId="302"/>
            <ac:picMk id="17" creationId="{0AB96A11-94B0-9ADC-D1EE-DD0C40235A02}"/>
          </ac:picMkLst>
        </pc:picChg>
      </pc:sldChg>
      <pc:sldChg chg="addSp delSp modSp add mod ord">
        <pc:chgData name="Susan Pitman" userId="75390eb9-b227-417e-88fb-8dfe327a766d" providerId="ADAL" clId="{F068E124-0D1A-49FB-A3D4-90FDD8DCB8EF}" dt="2024-03-26T13:08:40.931" v="2924" actId="1076"/>
        <pc:sldMkLst>
          <pc:docMk/>
          <pc:sldMk cId="4046150527" sldId="303"/>
        </pc:sldMkLst>
        <pc:spChg chg="del">
          <ac:chgData name="Susan Pitman" userId="75390eb9-b227-417e-88fb-8dfe327a766d" providerId="ADAL" clId="{F068E124-0D1A-49FB-A3D4-90FDD8DCB8EF}" dt="2024-03-25T19:51:10.483" v="1322" actId="478"/>
          <ac:spMkLst>
            <pc:docMk/>
            <pc:sldMk cId="4046150527" sldId="303"/>
            <ac:spMk id="2" creationId="{CB00786E-306F-FA21-4F87-81A032C68696}"/>
          </ac:spMkLst>
        </pc:spChg>
        <pc:spChg chg="add mod">
          <ac:chgData name="Susan Pitman" userId="75390eb9-b227-417e-88fb-8dfe327a766d" providerId="ADAL" clId="{F068E124-0D1A-49FB-A3D4-90FDD8DCB8EF}" dt="2024-03-26T13:08:40.931" v="2924" actId="1076"/>
          <ac:spMkLst>
            <pc:docMk/>
            <pc:sldMk cId="4046150527" sldId="303"/>
            <ac:spMk id="5" creationId="{CCD46F95-8D39-CC3E-B680-13BF184893A4}"/>
          </ac:spMkLst>
        </pc:spChg>
        <pc:spChg chg="add del mod">
          <ac:chgData name="Susan Pitman" userId="75390eb9-b227-417e-88fb-8dfe327a766d" providerId="ADAL" clId="{F068E124-0D1A-49FB-A3D4-90FDD8DCB8EF}" dt="2024-03-25T19:51:15.859" v="1324" actId="478"/>
          <ac:spMkLst>
            <pc:docMk/>
            <pc:sldMk cId="4046150527" sldId="303"/>
            <ac:spMk id="7" creationId="{0712E31C-57F2-3850-AF3A-6D8608399B7D}"/>
          </ac:spMkLst>
        </pc:spChg>
        <pc:graphicFrameChg chg="del">
          <ac:chgData name="Susan Pitman" userId="75390eb9-b227-417e-88fb-8dfe327a766d" providerId="ADAL" clId="{F068E124-0D1A-49FB-A3D4-90FDD8DCB8EF}" dt="2024-03-25T19:51:13.020" v="1323" actId="478"/>
          <ac:graphicFrameMkLst>
            <pc:docMk/>
            <pc:sldMk cId="4046150527" sldId="303"/>
            <ac:graphicFrameMk id="4" creationId="{E45D850A-4F58-6F54-953E-5ADC96B2EEB5}"/>
          </ac:graphicFrameMkLst>
        </pc:graphicFrameChg>
        <pc:picChg chg="add mod">
          <ac:chgData name="Susan Pitman" userId="75390eb9-b227-417e-88fb-8dfe327a766d" providerId="ADAL" clId="{F068E124-0D1A-49FB-A3D4-90FDD8DCB8EF}" dt="2024-03-25T19:58:29.385" v="1386" actId="1076"/>
          <ac:picMkLst>
            <pc:docMk/>
            <pc:sldMk cId="4046150527" sldId="303"/>
            <ac:picMk id="9" creationId="{A003CFD4-67C5-4BD1-149A-783972463658}"/>
          </ac:picMkLst>
        </pc:picChg>
        <pc:picChg chg="add mod">
          <ac:chgData name="Susan Pitman" userId="75390eb9-b227-417e-88fb-8dfe327a766d" providerId="ADAL" clId="{F068E124-0D1A-49FB-A3D4-90FDD8DCB8EF}" dt="2024-03-25T19:57:30.784" v="1378" actId="1076"/>
          <ac:picMkLst>
            <pc:docMk/>
            <pc:sldMk cId="4046150527" sldId="303"/>
            <ac:picMk id="11" creationId="{2E52A0E4-8279-30B0-0F84-5C99B58C0122}"/>
          </ac:picMkLst>
        </pc:picChg>
        <pc:picChg chg="add mod">
          <ac:chgData name="Susan Pitman" userId="75390eb9-b227-417e-88fb-8dfe327a766d" providerId="ADAL" clId="{F068E124-0D1A-49FB-A3D4-90FDD8DCB8EF}" dt="2024-03-25T19:57:26.888" v="1376" actId="1076"/>
          <ac:picMkLst>
            <pc:docMk/>
            <pc:sldMk cId="4046150527" sldId="303"/>
            <ac:picMk id="13" creationId="{9B04F0B6-8944-DB97-F6CE-9A56A170176F}"/>
          </ac:picMkLst>
        </pc:picChg>
        <pc:picChg chg="add mod">
          <ac:chgData name="Susan Pitman" userId="75390eb9-b227-417e-88fb-8dfe327a766d" providerId="ADAL" clId="{F068E124-0D1A-49FB-A3D4-90FDD8DCB8EF}" dt="2024-03-25T19:57:19.297" v="1375" actId="1076"/>
          <ac:picMkLst>
            <pc:docMk/>
            <pc:sldMk cId="4046150527" sldId="303"/>
            <ac:picMk id="15" creationId="{9BCEC9F6-0DF8-6F65-9E0D-CC708E1276DD}"/>
          </ac:picMkLst>
        </pc:picChg>
        <pc:picChg chg="add mod">
          <ac:chgData name="Susan Pitman" userId="75390eb9-b227-417e-88fb-8dfe327a766d" providerId="ADAL" clId="{F068E124-0D1A-49FB-A3D4-90FDD8DCB8EF}" dt="2024-03-25T19:58:22.971" v="1385" actId="1076"/>
          <ac:picMkLst>
            <pc:docMk/>
            <pc:sldMk cId="4046150527" sldId="303"/>
            <ac:picMk id="17" creationId="{19011BDE-93A6-54EE-5C07-A8FF61EFA6E6}"/>
          </ac:picMkLst>
        </pc:picChg>
        <pc:picChg chg="add del">
          <ac:chgData name="Susan Pitman" userId="75390eb9-b227-417e-88fb-8dfe327a766d" providerId="ADAL" clId="{F068E124-0D1A-49FB-A3D4-90FDD8DCB8EF}" dt="2024-03-25T19:59:54.214" v="1388" actId="478"/>
          <ac:picMkLst>
            <pc:docMk/>
            <pc:sldMk cId="4046150527" sldId="303"/>
            <ac:picMk id="19" creationId="{54B4E1BF-40E8-C97D-74E2-ABD27A5A1E77}"/>
          </ac:picMkLst>
        </pc:picChg>
        <pc:picChg chg="add mod">
          <ac:chgData name="Susan Pitman" userId="75390eb9-b227-417e-88fb-8dfe327a766d" providerId="ADAL" clId="{F068E124-0D1A-49FB-A3D4-90FDD8DCB8EF}" dt="2024-03-25T20:02:03.992" v="1392" actId="1076"/>
          <ac:picMkLst>
            <pc:docMk/>
            <pc:sldMk cId="4046150527" sldId="303"/>
            <ac:picMk id="21" creationId="{E798438F-DFCF-F3C8-70C7-63DE2817A60E}"/>
          </ac:picMkLst>
        </pc:picChg>
      </pc:sldChg>
      <pc:sldChg chg="addSp delSp modSp add del mod ord">
        <pc:chgData name="Susan Pitman" userId="75390eb9-b227-417e-88fb-8dfe327a766d" providerId="ADAL" clId="{F068E124-0D1A-49FB-A3D4-90FDD8DCB8EF}" dt="2024-03-25T20:27:58.934" v="1517" actId="47"/>
        <pc:sldMkLst>
          <pc:docMk/>
          <pc:sldMk cId="3806957052" sldId="304"/>
        </pc:sldMkLst>
        <pc:spChg chg="mod">
          <ac:chgData name="Susan Pitman" userId="75390eb9-b227-417e-88fb-8dfe327a766d" providerId="ADAL" clId="{F068E124-0D1A-49FB-A3D4-90FDD8DCB8EF}" dt="2024-03-25T20:24:37.895" v="1453" actId="5793"/>
          <ac:spMkLst>
            <pc:docMk/>
            <pc:sldMk cId="3806957052" sldId="304"/>
            <ac:spMk id="2" creationId="{2B7A1DB0-CAFC-76DC-0CE4-AC8AFA98270E}"/>
          </ac:spMkLst>
        </pc:spChg>
        <pc:spChg chg="add mod">
          <ac:chgData name="Susan Pitman" userId="75390eb9-b227-417e-88fb-8dfe327a766d" providerId="ADAL" clId="{F068E124-0D1A-49FB-A3D4-90FDD8DCB8EF}" dt="2024-03-25T20:24:45.386" v="1454" actId="478"/>
          <ac:spMkLst>
            <pc:docMk/>
            <pc:sldMk cId="3806957052" sldId="304"/>
            <ac:spMk id="6" creationId="{5ACD925F-A859-1275-77A4-D6E747884E08}"/>
          </ac:spMkLst>
        </pc:spChg>
        <pc:graphicFrameChg chg="del">
          <ac:chgData name="Susan Pitman" userId="75390eb9-b227-417e-88fb-8dfe327a766d" providerId="ADAL" clId="{F068E124-0D1A-49FB-A3D4-90FDD8DCB8EF}" dt="2024-03-25T20:24:45.386" v="1454" actId="478"/>
          <ac:graphicFrameMkLst>
            <pc:docMk/>
            <pc:sldMk cId="3806957052" sldId="304"/>
            <ac:graphicFrameMk id="5" creationId="{EE4B307E-E908-CB08-6A1B-C225E1535BC9}"/>
          </ac:graphicFrameMkLst>
        </pc:graphicFrameChg>
      </pc:sldChg>
      <pc:sldChg chg="addSp delSp modSp new mod modAnim">
        <pc:chgData name="Susan Pitman" userId="75390eb9-b227-417e-88fb-8dfe327a766d" providerId="ADAL" clId="{F068E124-0D1A-49FB-A3D4-90FDD8DCB8EF}" dt="2024-03-26T17:06:45.183" v="10380"/>
        <pc:sldMkLst>
          <pc:docMk/>
          <pc:sldMk cId="1244188836" sldId="305"/>
        </pc:sldMkLst>
        <pc:spChg chg="mod">
          <ac:chgData name="Susan Pitman" userId="75390eb9-b227-417e-88fb-8dfe327a766d" providerId="ADAL" clId="{F068E124-0D1A-49FB-A3D4-90FDD8DCB8EF}" dt="2024-03-26T13:21:28.191" v="3003" actId="20577"/>
          <ac:spMkLst>
            <pc:docMk/>
            <pc:sldMk cId="1244188836" sldId="305"/>
            <ac:spMk id="2" creationId="{97CFF621-37B6-9747-DD29-7770EA1593C2}"/>
          </ac:spMkLst>
        </pc:spChg>
        <pc:spChg chg="del mod">
          <ac:chgData name="Susan Pitman" userId="75390eb9-b227-417e-88fb-8dfe327a766d" providerId="ADAL" clId="{F068E124-0D1A-49FB-A3D4-90FDD8DCB8EF}" dt="2024-03-25T20:27:03.750" v="1510" actId="478"/>
          <ac:spMkLst>
            <pc:docMk/>
            <pc:sldMk cId="1244188836" sldId="305"/>
            <ac:spMk id="3" creationId="{20BF7287-99D6-DC90-68A4-3AF176EEB7DD}"/>
          </ac:spMkLst>
        </pc:spChg>
        <pc:spChg chg="del">
          <ac:chgData name="Susan Pitman" userId="75390eb9-b227-417e-88fb-8dfe327a766d" providerId="ADAL" clId="{F068E124-0D1A-49FB-A3D4-90FDD8DCB8EF}" dt="2024-03-25T20:27:11.302" v="1512" actId="478"/>
          <ac:spMkLst>
            <pc:docMk/>
            <pc:sldMk cId="1244188836" sldId="305"/>
            <ac:spMk id="4" creationId="{33983575-80B1-B3B3-3926-FB1F19A37586}"/>
          </ac:spMkLst>
        </pc:spChg>
        <pc:spChg chg="add del mod">
          <ac:chgData name="Susan Pitman" userId="75390eb9-b227-417e-88fb-8dfe327a766d" providerId="ADAL" clId="{F068E124-0D1A-49FB-A3D4-90FDD8DCB8EF}" dt="2024-03-25T20:27:07.467" v="1511" actId="478"/>
          <ac:spMkLst>
            <pc:docMk/>
            <pc:sldMk cId="1244188836" sldId="305"/>
            <ac:spMk id="6" creationId="{5DBFE9FE-297A-10A8-1A1B-7F8FE194B997}"/>
          </ac:spMkLst>
        </pc:spChg>
        <pc:graphicFrameChg chg="add mod">
          <ac:chgData name="Susan Pitman" userId="75390eb9-b227-417e-88fb-8dfe327a766d" providerId="ADAL" clId="{F068E124-0D1A-49FB-A3D4-90FDD8DCB8EF}" dt="2024-03-25T20:55:40.221" v="2078" actId="20577"/>
          <ac:graphicFrameMkLst>
            <pc:docMk/>
            <pc:sldMk cId="1244188836" sldId="305"/>
            <ac:graphicFrameMk id="7" creationId="{13DA8506-4C7E-0B8D-4575-6DAACCBD2FC2}"/>
          </ac:graphicFrameMkLst>
        </pc:graphicFrameChg>
        <pc:picChg chg="add mod">
          <ac:chgData name="Susan Pitman" userId="75390eb9-b227-417e-88fb-8dfe327a766d" providerId="ADAL" clId="{F068E124-0D1A-49FB-A3D4-90FDD8DCB8EF}" dt="2024-03-26T17:06:45.183" v="10380"/>
          <ac:picMkLst>
            <pc:docMk/>
            <pc:sldMk cId="1244188836" sldId="305"/>
            <ac:picMk id="3" creationId="{A4B4C6A5-83A0-B8C3-2353-9025150A5642}"/>
          </ac:picMkLst>
        </pc:picChg>
        <pc:picChg chg="add mod">
          <ac:chgData name="Susan Pitman" userId="75390eb9-b227-417e-88fb-8dfe327a766d" providerId="ADAL" clId="{F068E124-0D1A-49FB-A3D4-90FDD8DCB8EF}" dt="2024-03-26T17:06:45.183" v="10380"/>
          <ac:picMkLst>
            <pc:docMk/>
            <pc:sldMk cId="1244188836" sldId="305"/>
            <ac:picMk id="4" creationId="{ACD9167F-631C-8EFA-C767-650795FDDBC8}"/>
          </ac:picMkLst>
        </pc:picChg>
      </pc:sldChg>
      <pc:sldChg chg="addSp delSp modSp add mod modAnim modNotesTx">
        <pc:chgData name="Susan Pitman" userId="75390eb9-b227-417e-88fb-8dfe327a766d" providerId="ADAL" clId="{F068E124-0D1A-49FB-A3D4-90FDD8DCB8EF}" dt="2024-03-25T20:51:32.608" v="1914"/>
        <pc:sldMkLst>
          <pc:docMk/>
          <pc:sldMk cId="2212045812" sldId="306"/>
        </pc:sldMkLst>
        <pc:spChg chg="del">
          <ac:chgData name="Susan Pitman" userId="75390eb9-b227-417e-88fb-8dfe327a766d" providerId="ADAL" clId="{F068E124-0D1A-49FB-A3D4-90FDD8DCB8EF}" dt="2024-03-25T20:44:20.550" v="1772" actId="478"/>
          <ac:spMkLst>
            <pc:docMk/>
            <pc:sldMk cId="2212045812" sldId="306"/>
            <ac:spMk id="2" creationId="{6FE02FA0-5805-E9D5-E5A1-5B4B485CB096}"/>
          </ac:spMkLst>
        </pc:spChg>
        <pc:spChg chg="del">
          <ac:chgData name="Susan Pitman" userId="75390eb9-b227-417e-88fb-8dfe327a766d" providerId="ADAL" clId="{F068E124-0D1A-49FB-A3D4-90FDD8DCB8EF}" dt="2024-03-25T20:44:25.896" v="1774" actId="478"/>
          <ac:spMkLst>
            <pc:docMk/>
            <pc:sldMk cId="2212045812" sldId="306"/>
            <ac:spMk id="4" creationId="{EAE9A705-E123-1C6C-EC93-CEE377B741CC}"/>
          </ac:spMkLst>
        </pc:spChg>
        <pc:spChg chg="add del mod">
          <ac:chgData name="Susan Pitman" userId="75390eb9-b227-417e-88fb-8dfe327a766d" providerId="ADAL" clId="{F068E124-0D1A-49FB-A3D4-90FDD8DCB8EF}" dt="2024-03-25T20:44:23.219" v="1773" actId="478"/>
          <ac:spMkLst>
            <pc:docMk/>
            <pc:sldMk cId="2212045812" sldId="306"/>
            <ac:spMk id="5" creationId="{81C4BCF2-16E2-5B07-0759-DC78797BCE9F}"/>
          </ac:spMkLst>
        </pc:spChg>
        <pc:spChg chg="add del mod">
          <ac:chgData name="Susan Pitman" userId="75390eb9-b227-417e-88fb-8dfe327a766d" providerId="ADAL" clId="{F068E124-0D1A-49FB-A3D4-90FDD8DCB8EF}" dt="2024-03-25T20:44:27.741" v="1775" actId="478"/>
          <ac:spMkLst>
            <pc:docMk/>
            <pc:sldMk cId="2212045812" sldId="306"/>
            <ac:spMk id="8" creationId="{2A92563B-6452-62E8-67E1-3A9129EA43D6}"/>
          </ac:spMkLst>
        </pc:spChg>
        <pc:spChg chg="add mod">
          <ac:chgData name="Susan Pitman" userId="75390eb9-b227-417e-88fb-8dfe327a766d" providerId="ADAL" clId="{F068E124-0D1A-49FB-A3D4-90FDD8DCB8EF}" dt="2024-03-25T20:44:49.621" v="1779" actId="1076"/>
          <ac:spMkLst>
            <pc:docMk/>
            <pc:sldMk cId="2212045812" sldId="306"/>
            <ac:spMk id="9" creationId="{3D215248-1039-AF11-FB47-33BC927AE3AC}"/>
          </ac:spMkLst>
        </pc:spChg>
        <pc:picChg chg="del">
          <ac:chgData name="Susan Pitman" userId="75390eb9-b227-417e-88fb-8dfe327a766d" providerId="ADAL" clId="{F068E124-0D1A-49FB-A3D4-90FDD8DCB8EF}" dt="2024-03-25T20:44:30.916" v="1776" actId="478"/>
          <ac:picMkLst>
            <pc:docMk/>
            <pc:sldMk cId="2212045812" sldId="306"/>
            <ac:picMk id="7" creationId="{130298F5-EB88-805B-F8C5-EB980FC6BC97}"/>
          </ac:picMkLst>
        </pc:picChg>
        <pc:picChg chg="add mod">
          <ac:chgData name="Susan Pitman" userId="75390eb9-b227-417e-88fb-8dfe327a766d" providerId="ADAL" clId="{F068E124-0D1A-49FB-A3D4-90FDD8DCB8EF}" dt="2024-03-25T20:44:44.786" v="1778" actId="1076"/>
          <ac:picMkLst>
            <pc:docMk/>
            <pc:sldMk cId="2212045812" sldId="306"/>
            <ac:picMk id="10" creationId="{C9B6C336-4B79-A9DC-7E18-DC7C498F1B94}"/>
          </ac:picMkLst>
        </pc:picChg>
        <pc:picChg chg="add mod">
          <ac:chgData name="Susan Pitman" userId="75390eb9-b227-417e-88fb-8dfe327a766d" providerId="ADAL" clId="{F068E124-0D1A-49FB-A3D4-90FDD8DCB8EF}" dt="2024-03-25T20:44:44.786" v="1778" actId="1076"/>
          <ac:picMkLst>
            <pc:docMk/>
            <pc:sldMk cId="2212045812" sldId="306"/>
            <ac:picMk id="11" creationId="{8CB9BF0E-A2DE-7D3F-53BA-D93268D995D3}"/>
          </ac:picMkLst>
        </pc:picChg>
      </pc:sldChg>
      <pc:sldChg chg="addSp delSp modSp add mod modClrScheme delAnim modAnim chgLayout modNotesTx">
        <pc:chgData name="Susan Pitman" userId="75390eb9-b227-417e-88fb-8dfe327a766d" providerId="ADAL" clId="{F068E124-0D1A-49FB-A3D4-90FDD8DCB8EF}" dt="2024-03-26T17:14:03.122" v="10524" actId="1076"/>
        <pc:sldMkLst>
          <pc:docMk/>
          <pc:sldMk cId="2642362954" sldId="307"/>
        </pc:sldMkLst>
        <pc:spChg chg="mod">
          <ac:chgData name="Susan Pitman" userId="75390eb9-b227-417e-88fb-8dfe327a766d" providerId="ADAL" clId="{F068E124-0D1A-49FB-A3D4-90FDD8DCB8EF}" dt="2024-03-25T20:45:51.475" v="1818" actId="26606"/>
          <ac:spMkLst>
            <pc:docMk/>
            <pc:sldMk cId="2642362954" sldId="307"/>
            <ac:spMk id="9" creationId="{3D215248-1039-AF11-FB47-33BC927AE3AC}"/>
          </ac:spMkLst>
        </pc:spChg>
        <pc:picChg chg="add mod">
          <ac:chgData name="Susan Pitman" userId="75390eb9-b227-417e-88fb-8dfe327a766d" providerId="ADAL" clId="{F068E124-0D1A-49FB-A3D4-90FDD8DCB8EF}" dt="2024-03-25T20:47:04.917" v="1826" actId="1076"/>
          <ac:picMkLst>
            <pc:docMk/>
            <pc:sldMk cId="2642362954" sldId="307"/>
            <ac:picMk id="2" creationId="{A6151F9E-2D45-2D6A-0302-23589F3B2379}"/>
          </ac:picMkLst>
        </pc:picChg>
        <pc:picChg chg="add mod">
          <ac:chgData name="Susan Pitman" userId="75390eb9-b227-417e-88fb-8dfe327a766d" providerId="ADAL" clId="{F068E124-0D1A-49FB-A3D4-90FDD8DCB8EF}" dt="2024-03-26T17:14:03.122" v="10524" actId="1076"/>
          <ac:picMkLst>
            <pc:docMk/>
            <pc:sldMk cId="2642362954" sldId="307"/>
            <ac:picMk id="3" creationId="{E0B89D9C-3F1D-6D5E-3DEB-5C5A3FB1213A}"/>
          </ac:picMkLst>
        </pc:picChg>
        <pc:picChg chg="add mod">
          <ac:chgData name="Susan Pitman" userId="75390eb9-b227-417e-88fb-8dfe327a766d" providerId="ADAL" clId="{F068E124-0D1A-49FB-A3D4-90FDD8DCB8EF}" dt="2024-03-26T17:14:03.122" v="10524" actId="1076"/>
          <ac:picMkLst>
            <pc:docMk/>
            <pc:sldMk cId="2642362954" sldId="307"/>
            <ac:picMk id="4" creationId="{212F1A00-3713-1F40-E3AF-6227FA6544B5}"/>
          </ac:picMkLst>
        </pc:picChg>
        <pc:picChg chg="del">
          <ac:chgData name="Susan Pitman" userId="75390eb9-b227-417e-88fb-8dfe327a766d" providerId="ADAL" clId="{F068E124-0D1A-49FB-A3D4-90FDD8DCB8EF}" dt="2024-03-25T20:45:43.028" v="1816" actId="478"/>
          <ac:picMkLst>
            <pc:docMk/>
            <pc:sldMk cId="2642362954" sldId="307"/>
            <ac:picMk id="10" creationId="{C9B6C336-4B79-A9DC-7E18-DC7C498F1B94}"/>
          </ac:picMkLst>
        </pc:picChg>
        <pc:picChg chg="del">
          <ac:chgData name="Susan Pitman" userId="75390eb9-b227-417e-88fb-8dfe327a766d" providerId="ADAL" clId="{F068E124-0D1A-49FB-A3D4-90FDD8DCB8EF}" dt="2024-03-25T20:45:41.414" v="1815" actId="478"/>
          <ac:picMkLst>
            <pc:docMk/>
            <pc:sldMk cId="2642362954" sldId="307"/>
            <ac:picMk id="11" creationId="{8CB9BF0E-A2DE-7D3F-53BA-D93268D995D3}"/>
          </ac:picMkLst>
        </pc:picChg>
      </pc:sldChg>
      <pc:sldChg chg="addSp delSp modSp new mod modClrScheme modAnim chgLayout modNotesTx">
        <pc:chgData name="Susan Pitman" userId="75390eb9-b227-417e-88fb-8dfe327a766d" providerId="ADAL" clId="{F068E124-0D1A-49FB-A3D4-90FDD8DCB8EF}" dt="2024-03-26T17:07:07.944" v="10385"/>
        <pc:sldMkLst>
          <pc:docMk/>
          <pc:sldMk cId="383636369" sldId="308"/>
        </pc:sldMkLst>
        <pc:spChg chg="mod">
          <ac:chgData name="Susan Pitman" userId="75390eb9-b227-417e-88fb-8dfe327a766d" providerId="ADAL" clId="{F068E124-0D1A-49FB-A3D4-90FDD8DCB8EF}" dt="2024-03-25T20:50:05.954" v="1905" actId="26606"/>
          <ac:spMkLst>
            <pc:docMk/>
            <pc:sldMk cId="383636369" sldId="308"/>
            <ac:spMk id="2" creationId="{E8307ADC-8A51-4BF7-DB27-F923185F3741}"/>
          </ac:spMkLst>
        </pc:spChg>
        <pc:spChg chg="del mod">
          <ac:chgData name="Susan Pitman" userId="75390eb9-b227-417e-88fb-8dfe327a766d" providerId="ADAL" clId="{F068E124-0D1A-49FB-A3D4-90FDD8DCB8EF}" dt="2024-03-25T20:50:10.399" v="1906" actId="478"/>
          <ac:spMkLst>
            <pc:docMk/>
            <pc:sldMk cId="383636369" sldId="308"/>
            <ac:spMk id="3" creationId="{A186ECE7-CE87-B8AC-B9E0-CB59D4BD7979}"/>
          </ac:spMkLst>
        </pc:spChg>
        <pc:spChg chg="del">
          <ac:chgData name="Susan Pitman" userId="75390eb9-b227-417e-88fb-8dfe327a766d" providerId="ADAL" clId="{F068E124-0D1A-49FB-A3D4-90FDD8DCB8EF}" dt="2024-03-25T20:49:23.633" v="1900"/>
          <ac:spMkLst>
            <pc:docMk/>
            <pc:sldMk cId="383636369" sldId="308"/>
            <ac:spMk id="4" creationId="{E0CD100E-2981-FFC4-462D-DA29749DFA29}"/>
          </ac:spMkLst>
        </pc:spChg>
        <pc:spChg chg="add del mod">
          <ac:chgData name="Susan Pitman" userId="75390eb9-b227-417e-88fb-8dfe327a766d" providerId="ADAL" clId="{F068E124-0D1A-49FB-A3D4-90FDD8DCB8EF}" dt="2024-03-25T20:50:13.023" v="1907" actId="478"/>
          <ac:spMkLst>
            <pc:docMk/>
            <pc:sldMk cId="383636369" sldId="308"/>
            <ac:spMk id="7" creationId="{F1A6BEC9-AC87-7B42-6676-282EB5BDCF41}"/>
          </ac:spMkLst>
        </pc:spChg>
        <pc:picChg chg="add mod">
          <ac:chgData name="Susan Pitman" userId="75390eb9-b227-417e-88fb-8dfe327a766d" providerId="ADAL" clId="{F068E124-0D1A-49FB-A3D4-90FDD8DCB8EF}" dt="2024-03-26T17:07:07.944" v="10385"/>
          <ac:picMkLst>
            <pc:docMk/>
            <pc:sldMk cId="383636369" sldId="308"/>
            <ac:picMk id="3" creationId="{7086F57C-468C-73B7-3371-0514E6A1329A}"/>
          </ac:picMkLst>
        </pc:picChg>
        <pc:picChg chg="add mod">
          <ac:chgData name="Susan Pitman" userId="75390eb9-b227-417e-88fb-8dfe327a766d" providerId="ADAL" clId="{F068E124-0D1A-49FB-A3D4-90FDD8DCB8EF}" dt="2024-03-26T17:07:07.944" v="10385"/>
          <ac:picMkLst>
            <pc:docMk/>
            <pc:sldMk cId="383636369" sldId="308"/>
            <ac:picMk id="4" creationId="{C9A1D51D-4147-4938-BC75-7F528F64A005}"/>
          </ac:picMkLst>
        </pc:picChg>
        <pc:picChg chg="add mod">
          <ac:chgData name="Susan Pitman" userId="75390eb9-b227-417e-88fb-8dfe327a766d" providerId="ADAL" clId="{F068E124-0D1A-49FB-A3D4-90FDD8DCB8EF}" dt="2024-03-25T20:50:28.999" v="1912" actId="1076"/>
          <ac:picMkLst>
            <pc:docMk/>
            <pc:sldMk cId="383636369" sldId="308"/>
            <ac:picMk id="5" creationId="{B06A4742-EDFA-19D5-D8F0-C9A73F6D2C71}"/>
          </ac:picMkLst>
        </pc:picChg>
      </pc:sldChg>
      <pc:sldChg chg="addSp modSp new del mod">
        <pc:chgData name="Susan Pitman" userId="75390eb9-b227-417e-88fb-8dfe327a766d" providerId="ADAL" clId="{F068E124-0D1A-49FB-A3D4-90FDD8DCB8EF}" dt="2024-03-25T20:48:20.171" v="1862" actId="47"/>
        <pc:sldMkLst>
          <pc:docMk/>
          <pc:sldMk cId="3549695086" sldId="308"/>
        </pc:sldMkLst>
        <pc:spChg chg="mod">
          <ac:chgData name="Susan Pitman" userId="75390eb9-b227-417e-88fb-8dfe327a766d" providerId="ADAL" clId="{F068E124-0D1A-49FB-A3D4-90FDD8DCB8EF}" dt="2024-03-25T20:47:44.253" v="1859" actId="20577"/>
          <ac:spMkLst>
            <pc:docMk/>
            <pc:sldMk cId="3549695086" sldId="308"/>
            <ac:spMk id="2" creationId="{F8AFC601-7FD9-9412-AF28-DD353F52EB7F}"/>
          </ac:spMkLst>
        </pc:spChg>
        <pc:spChg chg="add mod">
          <ac:chgData name="Susan Pitman" userId="75390eb9-b227-417e-88fb-8dfe327a766d" providerId="ADAL" clId="{F068E124-0D1A-49FB-A3D4-90FDD8DCB8EF}" dt="2024-03-25T20:48:05.510" v="1861"/>
          <ac:spMkLst>
            <pc:docMk/>
            <pc:sldMk cId="3549695086" sldId="308"/>
            <ac:spMk id="5" creationId="{A1A89B28-3B59-7323-FA8F-E322B5C81096}"/>
          </ac:spMkLst>
        </pc:spChg>
        <pc:spChg chg="add mod">
          <ac:chgData name="Susan Pitman" userId="75390eb9-b227-417e-88fb-8dfe327a766d" providerId="ADAL" clId="{F068E124-0D1A-49FB-A3D4-90FDD8DCB8EF}" dt="2024-03-25T20:48:05.510" v="1861"/>
          <ac:spMkLst>
            <pc:docMk/>
            <pc:sldMk cId="3549695086" sldId="308"/>
            <ac:spMk id="6" creationId="{8A1B4661-65FE-E27A-0128-CB90703574AF}"/>
          </ac:spMkLst>
        </pc:spChg>
      </pc:sldChg>
      <pc:sldChg chg="addSp delSp modSp add mod ord">
        <pc:chgData name="Susan Pitman" userId="75390eb9-b227-417e-88fb-8dfe327a766d" providerId="ADAL" clId="{F068E124-0D1A-49FB-A3D4-90FDD8DCB8EF}" dt="2024-03-26T13:20:48.014" v="2987" actId="1076"/>
        <pc:sldMkLst>
          <pc:docMk/>
          <pc:sldMk cId="2074857249" sldId="309"/>
        </pc:sldMkLst>
        <pc:spChg chg="mod">
          <ac:chgData name="Susan Pitman" userId="75390eb9-b227-417e-88fb-8dfe327a766d" providerId="ADAL" clId="{F068E124-0D1A-49FB-A3D4-90FDD8DCB8EF}" dt="2024-03-26T13:09:25.961" v="2953" actId="20577"/>
          <ac:spMkLst>
            <pc:docMk/>
            <pc:sldMk cId="2074857249" sldId="309"/>
            <ac:spMk id="5" creationId="{CCD46F95-8D39-CC3E-B680-13BF184893A4}"/>
          </ac:spMkLst>
        </pc:spChg>
        <pc:picChg chg="add mod">
          <ac:chgData name="Susan Pitman" userId="75390eb9-b227-417e-88fb-8dfe327a766d" providerId="ADAL" clId="{F068E124-0D1A-49FB-A3D4-90FDD8DCB8EF}" dt="2024-03-26T13:11:56.955" v="2961" actId="1076"/>
          <ac:picMkLst>
            <pc:docMk/>
            <pc:sldMk cId="2074857249" sldId="309"/>
            <ac:picMk id="3" creationId="{640A6BF2-26CF-D33C-566A-C2D900AC4F17}"/>
          </ac:picMkLst>
        </pc:picChg>
        <pc:picChg chg="add mod">
          <ac:chgData name="Susan Pitman" userId="75390eb9-b227-417e-88fb-8dfe327a766d" providerId="ADAL" clId="{F068E124-0D1A-49FB-A3D4-90FDD8DCB8EF}" dt="2024-03-26T13:12:46.518" v="2964" actId="1076"/>
          <ac:picMkLst>
            <pc:docMk/>
            <pc:sldMk cId="2074857249" sldId="309"/>
            <ac:picMk id="6" creationId="{4B56C2F8-D092-77B0-8087-3A2042571797}"/>
          </ac:picMkLst>
        </pc:picChg>
        <pc:picChg chg="add mod">
          <ac:chgData name="Susan Pitman" userId="75390eb9-b227-417e-88fb-8dfe327a766d" providerId="ADAL" clId="{F068E124-0D1A-49FB-A3D4-90FDD8DCB8EF}" dt="2024-03-26T13:20:24.478" v="2983" actId="1076"/>
          <ac:picMkLst>
            <pc:docMk/>
            <pc:sldMk cId="2074857249" sldId="309"/>
            <ac:picMk id="8" creationId="{5AA794EC-7775-8168-F0AB-684FD78A10E5}"/>
          </ac:picMkLst>
        </pc:picChg>
        <pc:picChg chg="del">
          <ac:chgData name="Susan Pitman" userId="75390eb9-b227-417e-88fb-8dfe327a766d" providerId="ADAL" clId="{F068E124-0D1A-49FB-A3D4-90FDD8DCB8EF}" dt="2024-03-26T13:09:29.376" v="2954" actId="478"/>
          <ac:picMkLst>
            <pc:docMk/>
            <pc:sldMk cId="2074857249" sldId="309"/>
            <ac:picMk id="9" creationId="{A003CFD4-67C5-4BD1-149A-783972463658}"/>
          </ac:picMkLst>
        </pc:picChg>
        <pc:picChg chg="del">
          <ac:chgData name="Susan Pitman" userId="75390eb9-b227-417e-88fb-8dfe327a766d" providerId="ADAL" clId="{F068E124-0D1A-49FB-A3D4-90FDD8DCB8EF}" dt="2024-03-26T13:09:34.720" v="2957" actId="478"/>
          <ac:picMkLst>
            <pc:docMk/>
            <pc:sldMk cId="2074857249" sldId="309"/>
            <ac:picMk id="11" creationId="{2E52A0E4-8279-30B0-0F84-5C99B58C0122}"/>
          </ac:picMkLst>
        </pc:picChg>
        <pc:picChg chg="add mod">
          <ac:chgData name="Susan Pitman" userId="75390eb9-b227-417e-88fb-8dfe327a766d" providerId="ADAL" clId="{F068E124-0D1A-49FB-A3D4-90FDD8DCB8EF}" dt="2024-03-26T13:20:48.014" v="2987" actId="1076"/>
          <ac:picMkLst>
            <pc:docMk/>
            <pc:sldMk cId="2074857249" sldId="309"/>
            <ac:picMk id="12" creationId="{BCAE619D-46B4-A141-DAA3-85611CA58F15}"/>
          </ac:picMkLst>
        </pc:picChg>
        <pc:picChg chg="del">
          <ac:chgData name="Susan Pitman" userId="75390eb9-b227-417e-88fb-8dfe327a766d" providerId="ADAL" clId="{F068E124-0D1A-49FB-A3D4-90FDD8DCB8EF}" dt="2024-03-26T13:09:36.639" v="2958" actId="478"/>
          <ac:picMkLst>
            <pc:docMk/>
            <pc:sldMk cId="2074857249" sldId="309"/>
            <ac:picMk id="13" creationId="{9B04F0B6-8944-DB97-F6CE-9A56A170176F}"/>
          </ac:picMkLst>
        </pc:picChg>
        <pc:picChg chg="del">
          <ac:chgData name="Susan Pitman" userId="75390eb9-b227-417e-88fb-8dfe327a766d" providerId="ADAL" clId="{F068E124-0D1A-49FB-A3D4-90FDD8DCB8EF}" dt="2024-03-26T13:09:38.602" v="2959" actId="478"/>
          <ac:picMkLst>
            <pc:docMk/>
            <pc:sldMk cId="2074857249" sldId="309"/>
            <ac:picMk id="15" creationId="{9BCEC9F6-0DF8-6F65-9E0D-CC708E1276DD}"/>
          </ac:picMkLst>
        </pc:picChg>
        <pc:picChg chg="add del mod">
          <ac:chgData name="Susan Pitman" userId="75390eb9-b227-417e-88fb-8dfe327a766d" providerId="ADAL" clId="{F068E124-0D1A-49FB-A3D4-90FDD8DCB8EF}" dt="2024-03-26T13:19:11.920" v="2975" actId="478"/>
          <ac:picMkLst>
            <pc:docMk/>
            <pc:sldMk cId="2074857249" sldId="309"/>
            <ac:picMk id="16" creationId="{6587A4F1-AEAF-E502-A92E-077F2B1294B2}"/>
          </ac:picMkLst>
        </pc:picChg>
        <pc:picChg chg="del">
          <ac:chgData name="Susan Pitman" userId="75390eb9-b227-417e-88fb-8dfe327a766d" providerId="ADAL" clId="{F068E124-0D1A-49FB-A3D4-90FDD8DCB8EF}" dt="2024-03-26T13:09:31.250" v="2955" actId="478"/>
          <ac:picMkLst>
            <pc:docMk/>
            <pc:sldMk cId="2074857249" sldId="309"/>
            <ac:picMk id="17" creationId="{19011BDE-93A6-54EE-5C07-A8FF61EFA6E6}"/>
          </ac:picMkLst>
        </pc:picChg>
        <pc:picChg chg="add mod">
          <ac:chgData name="Susan Pitman" userId="75390eb9-b227-417e-88fb-8dfe327a766d" providerId="ADAL" clId="{F068E124-0D1A-49FB-A3D4-90FDD8DCB8EF}" dt="2024-03-26T13:20:45.296" v="2986" actId="1076"/>
          <ac:picMkLst>
            <pc:docMk/>
            <pc:sldMk cId="2074857249" sldId="309"/>
            <ac:picMk id="19" creationId="{D510754F-6F44-B8F2-EAD8-832B9A246BA8}"/>
          </ac:picMkLst>
        </pc:picChg>
        <pc:picChg chg="del">
          <ac:chgData name="Susan Pitman" userId="75390eb9-b227-417e-88fb-8dfe327a766d" providerId="ADAL" clId="{F068E124-0D1A-49FB-A3D4-90FDD8DCB8EF}" dt="2024-03-26T13:09:32.928" v="2956" actId="478"/>
          <ac:picMkLst>
            <pc:docMk/>
            <pc:sldMk cId="2074857249" sldId="309"/>
            <ac:picMk id="21" creationId="{E798438F-DFCF-F3C8-70C7-63DE2817A60E}"/>
          </ac:picMkLst>
        </pc:picChg>
      </pc:sldChg>
      <pc:sldChg chg="addSp modSp new mod modAnim">
        <pc:chgData name="Susan Pitman" userId="75390eb9-b227-417e-88fb-8dfe327a766d" providerId="ADAL" clId="{F068E124-0D1A-49FB-A3D4-90FDD8DCB8EF}" dt="2024-03-26T17:14:56.986" v="10527" actId="1076"/>
        <pc:sldMkLst>
          <pc:docMk/>
          <pc:sldMk cId="1404650192" sldId="310"/>
        </pc:sldMkLst>
        <pc:spChg chg="mod">
          <ac:chgData name="Susan Pitman" userId="75390eb9-b227-417e-88fb-8dfe327a766d" providerId="ADAL" clId="{F068E124-0D1A-49FB-A3D4-90FDD8DCB8EF}" dt="2024-03-26T13:28:06.965" v="3137" actId="5793"/>
          <ac:spMkLst>
            <pc:docMk/>
            <pc:sldMk cId="1404650192" sldId="310"/>
            <ac:spMk id="2" creationId="{4176436F-3AB1-C173-14C8-DC976475C242}"/>
          </ac:spMkLst>
        </pc:spChg>
        <pc:spChg chg="mod">
          <ac:chgData name="Susan Pitman" userId="75390eb9-b227-417e-88fb-8dfe327a766d" providerId="ADAL" clId="{F068E124-0D1A-49FB-A3D4-90FDD8DCB8EF}" dt="2024-03-26T13:28:18.771" v="3176" actId="20577"/>
          <ac:spMkLst>
            <pc:docMk/>
            <pc:sldMk cId="1404650192" sldId="310"/>
            <ac:spMk id="3" creationId="{3150E30C-DDB4-D552-B4E7-BD705E32C803}"/>
          </ac:spMkLst>
        </pc:spChg>
        <pc:picChg chg="add mod">
          <ac:chgData name="Susan Pitman" userId="75390eb9-b227-417e-88fb-8dfe327a766d" providerId="ADAL" clId="{F068E124-0D1A-49FB-A3D4-90FDD8DCB8EF}" dt="2024-03-26T17:14:56.986" v="10527" actId="1076"/>
          <ac:picMkLst>
            <pc:docMk/>
            <pc:sldMk cId="1404650192" sldId="310"/>
            <ac:picMk id="4" creationId="{16603742-870F-4F8E-B389-7B9ACDF62B0E}"/>
          </ac:picMkLst>
        </pc:picChg>
        <pc:picChg chg="add mod">
          <ac:chgData name="Susan Pitman" userId="75390eb9-b227-417e-88fb-8dfe327a766d" providerId="ADAL" clId="{F068E124-0D1A-49FB-A3D4-90FDD8DCB8EF}" dt="2024-03-26T17:14:56.986" v="10527" actId="1076"/>
          <ac:picMkLst>
            <pc:docMk/>
            <pc:sldMk cId="1404650192" sldId="310"/>
            <ac:picMk id="5" creationId="{512A0329-D660-3BCF-078D-561D39A4C76A}"/>
          </ac:picMkLst>
        </pc:picChg>
      </pc:sldChg>
      <pc:sldChg chg="addSp delSp modSp new mod modClrScheme modAnim chgLayout modNotesTx">
        <pc:chgData name="Susan Pitman" userId="75390eb9-b227-417e-88fb-8dfe327a766d" providerId="ADAL" clId="{F068E124-0D1A-49FB-A3D4-90FDD8DCB8EF}" dt="2024-03-26T17:07:28.528" v="10390"/>
        <pc:sldMkLst>
          <pc:docMk/>
          <pc:sldMk cId="2133684025" sldId="311"/>
        </pc:sldMkLst>
        <pc:spChg chg="mod">
          <ac:chgData name="Susan Pitman" userId="75390eb9-b227-417e-88fb-8dfe327a766d" providerId="ADAL" clId="{F068E124-0D1A-49FB-A3D4-90FDD8DCB8EF}" dt="2024-03-26T13:58:26.274" v="3476" actId="26606"/>
          <ac:spMkLst>
            <pc:docMk/>
            <pc:sldMk cId="2133684025" sldId="311"/>
            <ac:spMk id="2" creationId="{9C905DE3-09C2-F3D1-C775-7EFC1EA803E2}"/>
          </ac:spMkLst>
        </pc:spChg>
        <pc:spChg chg="del">
          <ac:chgData name="Susan Pitman" userId="75390eb9-b227-417e-88fb-8dfe327a766d" providerId="ADAL" clId="{F068E124-0D1A-49FB-A3D4-90FDD8DCB8EF}" dt="2024-03-26T13:56:36.662" v="3320" actId="26606"/>
          <ac:spMkLst>
            <pc:docMk/>
            <pc:sldMk cId="2133684025" sldId="311"/>
            <ac:spMk id="3" creationId="{7F34A3E7-EFF2-7DDE-571C-E43F3F578DDC}"/>
          </ac:spMkLst>
        </pc:spChg>
        <pc:spChg chg="del">
          <ac:chgData name="Susan Pitman" userId="75390eb9-b227-417e-88fb-8dfe327a766d" providerId="ADAL" clId="{F068E124-0D1A-49FB-A3D4-90FDD8DCB8EF}" dt="2024-03-26T13:56:31.984" v="3317" actId="931"/>
          <ac:spMkLst>
            <pc:docMk/>
            <pc:sldMk cId="2133684025" sldId="311"/>
            <ac:spMk id="4" creationId="{64720791-A684-FDAA-3D2F-7CE5473432E7}"/>
          </ac:spMkLst>
        </pc:spChg>
        <pc:spChg chg="add mod ord">
          <ac:chgData name="Susan Pitman" userId="75390eb9-b227-417e-88fb-8dfe327a766d" providerId="ADAL" clId="{F068E124-0D1A-49FB-A3D4-90FDD8DCB8EF}" dt="2024-03-26T13:58:38.691" v="3478" actId="255"/>
          <ac:spMkLst>
            <pc:docMk/>
            <pc:sldMk cId="2133684025" sldId="311"/>
            <ac:spMk id="11" creationId="{DC7B67BE-7708-B2DE-4C45-F60D16A5BE30}"/>
          </ac:spMkLst>
        </pc:spChg>
        <pc:picChg chg="add mod">
          <ac:chgData name="Susan Pitman" userId="75390eb9-b227-417e-88fb-8dfe327a766d" providerId="ADAL" clId="{F068E124-0D1A-49FB-A3D4-90FDD8DCB8EF}" dt="2024-03-26T13:58:26.274" v="3476" actId="26606"/>
          <ac:picMkLst>
            <pc:docMk/>
            <pc:sldMk cId="2133684025" sldId="311"/>
            <ac:picMk id="6" creationId="{635C2A29-ACEA-1072-7F8D-D8767F6B32BF}"/>
          </ac:picMkLst>
        </pc:picChg>
        <pc:picChg chg="add mod">
          <ac:chgData name="Susan Pitman" userId="75390eb9-b227-417e-88fb-8dfe327a766d" providerId="ADAL" clId="{F068E124-0D1A-49FB-A3D4-90FDD8DCB8EF}" dt="2024-03-26T17:07:28.528" v="10390"/>
          <ac:picMkLst>
            <pc:docMk/>
            <pc:sldMk cId="2133684025" sldId="311"/>
            <ac:picMk id="7" creationId="{3C7C7EEC-9730-A382-5D3B-E7D576ED39D1}"/>
          </ac:picMkLst>
        </pc:picChg>
        <pc:picChg chg="add mod">
          <ac:chgData name="Susan Pitman" userId="75390eb9-b227-417e-88fb-8dfe327a766d" providerId="ADAL" clId="{F068E124-0D1A-49FB-A3D4-90FDD8DCB8EF}" dt="2024-03-26T17:07:28.528" v="10390"/>
          <ac:picMkLst>
            <pc:docMk/>
            <pc:sldMk cId="2133684025" sldId="311"/>
            <ac:picMk id="8" creationId="{BEFC44A1-1B5E-A7FC-1CBE-41CF57DE30D1}"/>
          </ac:picMkLst>
        </pc:picChg>
      </pc:sldChg>
      <pc:sldChg chg="addSp delSp modSp new mod modAnim modNotesTx">
        <pc:chgData name="Susan Pitman" userId="75390eb9-b227-417e-88fb-8dfe327a766d" providerId="ADAL" clId="{F068E124-0D1A-49FB-A3D4-90FDD8DCB8EF}" dt="2024-03-26T17:15:10.215" v="10528" actId="1076"/>
        <pc:sldMkLst>
          <pc:docMk/>
          <pc:sldMk cId="2746703281" sldId="312"/>
        </pc:sldMkLst>
        <pc:spChg chg="mod">
          <ac:chgData name="Susan Pitman" userId="75390eb9-b227-417e-88fb-8dfe327a766d" providerId="ADAL" clId="{F068E124-0D1A-49FB-A3D4-90FDD8DCB8EF}" dt="2024-03-26T14:03:15.803" v="3728" actId="20577"/>
          <ac:spMkLst>
            <pc:docMk/>
            <pc:sldMk cId="2746703281" sldId="312"/>
            <ac:spMk id="2" creationId="{CB159317-FED7-F871-614E-5FCEA41750F9}"/>
          </ac:spMkLst>
        </pc:spChg>
        <pc:spChg chg="del">
          <ac:chgData name="Susan Pitman" userId="75390eb9-b227-417e-88fb-8dfe327a766d" providerId="ADAL" clId="{F068E124-0D1A-49FB-A3D4-90FDD8DCB8EF}" dt="2024-03-26T14:06:37.766" v="3812" actId="931"/>
          <ac:spMkLst>
            <pc:docMk/>
            <pc:sldMk cId="2746703281" sldId="312"/>
            <ac:spMk id="3" creationId="{2C838CDA-229B-2D41-AD3C-60ED1DD7AAB6}"/>
          </ac:spMkLst>
        </pc:spChg>
        <pc:spChg chg="del">
          <ac:chgData name="Susan Pitman" userId="75390eb9-b227-417e-88fb-8dfe327a766d" providerId="ADAL" clId="{F068E124-0D1A-49FB-A3D4-90FDD8DCB8EF}" dt="2024-03-26T14:20:16.209" v="3819" actId="931"/>
          <ac:spMkLst>
            <pc:docMk/>
            <pc:sldMk cId="2746703281" sldId="312"/>
            <ac:spMk id="4" creationId="{B0F92898-08B9-31BF-CC20-DA9A14DC9C81}"/>
          </ac:spMkLst>
        </pc:spChg>
        <pc:picChg chg="add mod">
          <ac:chgData name="Susan Pitman" userId="75390eb9-b227-417e-88fb-8dfe327a766d" providerId="ADAL" clId="{F068E124-0D1A-49FB-A3D4-90FDD8DCB8EF}" dt="2024-03-26T14:06:47.731" v="3817" actId="1076"/>
          <ac:picMkLst>
            <pc:docMk/>
            <pc:sldMk cId="2746703281" sldId="312"/>
            <ac:picMk id="6" creationId="{8F03F2EF-99E5-534C-07D8-2A77EEB028D0}"/>
          </ac:picMkLst>
        </pc:picChg>
        <pc:picChg chg="add mod">
          <ac:chgData name="Susan Pitman" userId="75390eb9-b227-417e-88fb-8dfe327a766d" providerId="ADAL" clId="{F068E124-0D1A-49FB-A3D4-90FDD8DCB8EF}" dt="2024-03-26T14:20:17.415" v="3821" actId="962"/>
          <ac:picMkLst>
            <pc:docMk/>
            <pc:sldMk cId="2746703281" sldId="312"/>
            <ac:picMk id="8" creationId="{B3DB1BE6-30ED-B1D7-BFB6-8AB02147336A}"/>
          </ac:picMkLst>
        </pc:picChg>
        <pc:picChg chg="add mod">
          <ac:chgData name="Susan Pitman" userId="75390eb9-b227-417e-88fb-8dfe327a766d" providerId="ADAL" clId="{F068E124-0D1A-49FB-A3D4-90FDD8DCB8EF}" dt="2024-03-26T17:15:10.215" v="10528" actId="1076"/>
          <ac:picMkLst>
            <pc:docMk/>
            <pc:sldMk cId="2746703281" sldId="312"/>
            <ac:picMk id="9" creationId="{3DFAB9C5-A15A-E54F-5777-8978061A2DAB}"/>
          </ac:picMkLst>
        </pc:picChg>
        <pc:picChg chg="add mod">
          <ac:chgData name="Susan Pitman" userId="75390eb9-b227-417e-88fb-8dfe327a766d" providerId="ADAL" clId="{F068E124-0D1A-49FB-A3D4-90FDD8DCB8EF}" dt="2024-03-26T17:15:10.215" v="10528" actId="1076"/>
          <ac:picMkLst>
            <pc:docMk/>
            <pc:sldMk cId="2746703281" sldId="312"/>
            <ac:picMk id="10" creationId="{A533E165-9B29-6ED7-D58F-AEBEEDFE3D96}"/>
          </ac:picMkLst>
        </pc:picChg>
      </pc:sldChg>
      <pc:sldChg chg="addSp delSp modSp new mod modAnim modNotesTx">
        <pc:chgData name="Susan Pitman" userId="75390eb9-b227-417e-88fb-8dfe327a766d" providerId="ADAL" clId="{F068E124-0D1A-49FB-A3D4-90FDD8DCB8EF}" dt="2024-03-26T17:07:38.488" v="10392"/>
        <pc:sldMkLst>
          <pc:docMk/>
          <pc:sldMk cId="3155928501" sldId="313"/>
        </pc:sldMkLst>
        <pc:spChg chg="del">
          <ac:chgData name="Susan Pitman" userId="75390eb9-b227-417e-88fb-8dfe327a766d" providerId="ADAL" clId="{F068E124-0D1A-49FB-A3D4-90FDD8DCB8EF}" dt="2024-03-26T14:31:41.478" v="5120" actId="478"/>
          <ac:spMkLst>
            <pc:docMk/>
            <pc:sldMk cId="3155928501" sldId="313"/>
            <ac:spMk id="2" creationId="{F0995AF0-47AE-6971-EDFF-04B5F401655E}"/>
          </ac:spMkLst>
        </pc:spChg>
        <pc:spChg chg="del">
          <ac:chgData name="Susan Pitman" userId="75390eb9-b227-417e-88fb-8dfe327a766d" providerId="ADAL" clId="{F068E124-0D1A-49FB-A3D4-90FDD8DCB8EF}" dt="2024-03-26T14:31:45.997" v="5121" actId="478"/>
          <ac:spMkLst>
            <pc:docMk/>
            <pc:sldMk cId="3155928501" sldId="313"/>
            <ac:spMk id="3" creationId="{55783484-D778-BE38-1768-993F536A6CD6}"/>
          </ac:spMkLst>
        </pc:spChg>
        <pc:picChg chg="add mod">
          <ac:chgData name="Susan Pitman" userId="75390eb9-b227-417e-88fb-8dfe327a766d" providerId="ADAL" clId="{F068E124-0D1A-49FB-A3D4-90FDD8DCB8EF}" dt="2024-03-26T14:32:35.789" v="5179" actId="14100"/>
          <ac:picMkLst>
            <pc:docMk/>
            <pc:sldMk cId="3155928501" sldId="313"/>
            <ac:picMk id="5" creationId="{79DD4EAC-900F-223F-91C8-73A407AB2854}"/>
          </ac:picMkLst>
        </pc:picChg>
        <pc:picChg chg="add mod">
          <ac:chgData name="Susan Pitman" userId="75390eb9-b227-417e-88fb-8dfe327a766d" providerId="ADAL" clId="{F068E124-0D1A-49FB-A3D4-90FDD8DCB8EF}" dt="2024-03-26T17:07:38.488" v="10392"/>
          <ac:picMkLst>
            <pc:docMk/>
            <pc:sldMk cId="3155928501" sldId="313"/>
            <ac:picMk id="6" creationId="{A1DFBAC4-41FA-A9BA-C666-E7005AB355AF}"/>
          </ac:picMkLst>
        </pc:picChg>
        <pc:picChg chg="add mod">
          <ac:chgData name="Susan Pitman" userId="75390eb9-b227-417e-88fb-8dfe327a766d" providerId="ADAL" clId="{F068E124-0D1A-49FB-A3D4-90FDD8DCB8EF}" dt="2024-03-26T17:07:38.488" v="10392"/>
          <ac:picMkLst>
            <pc:docMk/>
            <pc:sldMk cId="3155928501" sldId="313"/>
            <ac:picMk id="7" creationId="{C11D6938-E9E7-6751-F9F5-91A46B0BB5A4}"/>
          </ac:picMkLst>
        </pc:picChg>
      </pc:sldChg>
      <pc:sldChg chg="addSp delSp modSp new mod modClrScheme modAnim chgLayout modNotesTx">
        <pc:chgData name="Susan Pitman" userId="75390eb9-b227-417e-88fb-8dfe327a766d" providerId="ADAL" clId="{F068E124-0D1A-49FB-A3D4-90FDD8DCB8EF}" dt="2024-03-26T17:15:27.674" v="10529" actId="1076"/>
        <pc:sldMkLst>
          <pc:docMk/>
          <pc:sldMk cId="3862243453" sldId="314"/>
        </pc:sldMkLst>
        <pc:spChg chg="mod">
          <ac:chgData name="Susan Pitman" userId="75390eb9-b227-417e-88fb-8dfe327a766d" providerId="ADAL" clId="{F068E124-0D1A-49FB-A3D4-90FDD8DCB8EF}" dt="2024-03-26T14:39:12.761" v="5527" actId="26606"/>
          <ac:spMkLst>
            <pc:docMk/>
            <pc:sldMk cId="3862243453" sldId="314"/>
            <ac:spMk id="2" creationId="{BA18C06A-7CE4-1EA0-D626-003BBEF9E19A}"/>
          </ac:spMkLst>
        </pc:spChg>
        <pc:spChg chg="del">
          <ac:chgData name="Susan Pitman" userId="75390eb9-b227-417e-88fb-8dfe327a766d" providerId="ADAL" clId="{F068E124-0D1A-49FB-A3D4-90FDD8DCB8EF}" dt="2024-03-26T14:39:12.761" v="5527" actId="26606"/>
          <ac:spMkLst>
            <pc:docMk/>
            <pc:sldMk cId="3862243453" sldId="314"/>
            <ac:spMk id="3" creationId="{3ECA0E60-DE6B-4DF2-B66B-B8CC6D570B9C}"/>
          </ac:spMkLst>
        </pc:spChg>
        <pc:spChg chg="del">
          <ac:chgData name="Susan Pitman" userId="75390eb9-b227-417e-88fb-8dfe327a766d" providerId="ADAL" clId="{F068E124-0D1A-49FB-A3D4-90FDD8DCB8EF}" dt="2024-03-26T14:38:33.147" v="5526" actId="22"/>
          <ac:spMkLst>
            <pc:docMk/>
            <pc:sldMk cId="3862243453" sldId="314"/>
            <ac:spMk id="4" creationId="{AC0121B2-5DAF-D884-6EFE-D29D7A283ABD}"/>
          </ac:spMkLst>
        </pc:spChg>
        <pc:picChg chg="add mod ord">
          <ac:chgData name="Susan Pitman" userId="75390eb9-b227-417e-88fb-8dfe327a766d" providerId="ADAL" clId="{F068E124-0D1A-49FB-A3D4-90FDD8DCB8EF}" dt="2024-03-26T14:39:17.558" v="5529" actId="1076"/>
          <ac:picMkLst>
            <pc:docMk/>
            <pc:sldMk cId="3862243453" sldId="314"/>
            <ac:picMk id="6" creationId="{F3F0B3FE-F3F5-6307-903F-17ADFC1A2B15}"/>
          </ac:picMkLst>
        </pc:picChg>
        <pc:picChg chg="add mod">
          <ac:chgData name="Susan Pitman" userId="75390eb9-b227-417e-88fb-8dfe327a766d" providerId="ADAL" clId="{F068E124-0D1A-49FB-A3D4-90FDD8DCB8EF}" dt="2024-03-26T17:15:27.674" v="10529" actId="1076"/>
          <ac:picMkLst>
            <pc:docMk/>
            <pc:sldMk cId="3862243453" sldId="314"/>
            <ac:picMk id="7" creationId="{00E69AA7-04B4-0405-026B-EDFEEB38FC34}"/>
          </ac:picMkLst>
        </pc:picChg>
        <pc:picChg chg="add mod">
          <ac:chgData name="Susan Pitman" userId="75390eb9-b227-417e-88fb-8dfe327a766d" providerId="ADAL" clId="{F068E124-0D1A-49FB-A3D4-90FDD8DCB8EF}" dt="2024-03-26T17:15:27.674" v="10529" actId="1076"/>
          <ac:picMkLst>
            <pc:docMk/>
            <pc:sldMk cId="3862243453" sldId="314"/>
            <ac:picMk id="8" creationId="{1F411B93-B633-2230-52B6-7BC60652820F}"/>
          </ac:picMkLst>
        </pc:picChg>
      </pc:sldChg>
      <pc:sldChg chg="addSp delSp modSp add mod modAnim modNotesTx">
        <pc:chgData name="Susan Pitman" userId="75390eb9-b227-417e-88fb-8dfe327a766d" providerId="ADAL" clId="{F068E124-0D1A-49FB-A3D4-90FDD8DCB8EF}" dt="2024-03-26T17:15:37.127" v="10530" actId="1076"/>
        <pc:sldMkLst>
          <pc:docMk/>
          <pc:sldMk cId="2600262276" sldId="315"/>
        </pc:sldMkLst>
        <pc:spChg chg="add del mod">
          <ac:chgData name="Susan Pitman" userId="75390eb9-b227-417e-88fb-8dfe327a766d" providerId="ADAL" clId="{F068E124-0D1A-49FB-A3D4-90FDD8DCB8EF}" dt="2024-03-26T14:42:24.389" v="5920" actId="478"/>
          <ac:spMkLst>
            <pc:docMk/>
            <pc:sldMk cId="2600262276" sldId="315"/>
            <ac:spMk id="4" creationId="{299DE0DC-3DB1-B145-C7BD-588C5764DD5C}"/>
          </ac:spMkLst>
        </pc:spChg>
        <pc:picChg chg="del">
          <ac:chgData name="Susan Pitman" userId="75390eb9-b227-417e-88fb-8dfe327a766d" providerId="ADAL" clId="{F068E124-0D1A-49FB-A3D4-90FDD8DCB8EF}" dt="2024-03-26T14:42:21.517" v="5919" actId="478"/>
          <ac:picMkLst>
            <pc:docMk/>
            <pc:sldMk cId="2600262276" sldId="315"/>
            <ac:picMk id="6" creationId="{F3F0B3FE-F3F5-6307-903F-17ADFC1A2B15}"/>
          </ac:picMkLst>
        </pc:picChg>
        <pc:picChg chg="add mod">
          <ac:chgData name="Susan Pitman" userId="75390eb9-b227-417e-88fb-8dfe327a766d" providerId="ADAL" clId="{F068E124-0D1A-49FB-A3D4-90FDD8DCB8EF}" dt="2024-03-26T14:42:55.953" v="5923" actId="1076"/>
          <ac:picMkLst>
            <pc:docMk/>
            <pc:sldMk cId="2600262276" sldId="315"/>
            <ac:picMk id="7" creationId="{71BB7953-1548-3D7E-C556-180B81500C10}"/>
          </ac:picMkLst>
        </pc:picChg>
        <pc:picChg chg="add mod">
          <ac:chgData name="Susan Pitman" userId="75390eb9-b227-417e-88fb-8dfe327a766d" providerId="ADAL" clId="{F068E124-0D1A-49FB-A3D4-90FDD8DCB8EF}" dt="2024-03-26T17:15:37.127" v="10530" actId="1076"/>
          <ac:picMkLst>
            <pc:docMk/>
            <pc:sldMk cId="2600262276" sldId="315"/>
            <ac:picMk id="8" creationId="{9D7BBD82-E7B7-921C-A636-43ADAC2431C5}"/>
          </ac:picMkLst>
        </pc:picChg>
        <pc:picChg chg="add mod">
          <ac:chgData name="Susan Pitman" userId="75390eb9-b227-417e-88fb-8dfe327a766d" providerId="ADAL" clId="{F068E124-0D1A-49FB-A3D4-90FDD8DCB8EF}" dt="2024-03-26T17:15:37.127" v="10530" actId="1076"/>
          <ac:picMkLst>
            <pc:docMk/>
            <pc:sldMk cId="2600262276" sldId="315"/>
            <ac:picMk id="9" creationId="{7E950C78-2ADF-214E-2ABC-1C30A53410CC}"/>
          </ac:picMkLst>
        </pc:picChg>
      </pc:sldChg>
      <pc:sldChg chg="addSp modSp new mod modAnim modNotesTx">
        <pc:chgData name="Susan Pitman" userId="75390eb9-b227-417e-88fb-8dfe327a766d" providerId="ADAL" clId="{F068E124-0D1A-49FB-A3D4-90FDD8DCB8EF}" dt="2024-03-26T17:07:59.452" v="10395"/>
        <pc:sldMkLst>
          <pc:docMk/>
          <pc:sldMk cId="2777896659" sldId="316"/>
        </pc:sldMkLst>
        <pc:spChg chg="mod">
          <ac:chgData name="Susan Pitman" userId="75390eb9-b227-417e-88fb-8dfe327a766d" providerId="ADAL" clId="{F068E124-0D1A-49FB-A3D4-90FDD8DCB8EF}" dt="2024-03-26T14:48:00.960" v="6658" actId="20577"/>
          <ac:spMkLst>
            <pc:docMk/>
            <pc:sldMk cId="2777896659" sldId="316"/>
            <ac:spMk id="2" creationId="{25294B34-5490-6C32-E4FE-1B9CB8ED1B28}"/>
          </ac:spMkLst>
        </pc:spChg>
        <pc:spChg chg="mod">
          <ac:chgData name="Susan Pitman" userId="75390eb9-b227-417e-88fb-8dfe327a766d" providerId="ADAL" clId="{F068E124-0D1A-49FB-A3D4-90FDD8DCB8EF}" dt="2024-03-26T14:49:09.493" v="6848" actId="20577"/>
          <ac:spMkLst>
            <pc:docMk/>
            <pc:sldMk cId="2777896659" sldId="316"/>
            <ac:spMk id="3" creationId="{0591BF6C-919C-5430-DDCE-8BBFBCC4041C}"/>
          </ac:spMkLst>
        </pc:spChg>
        <pc:spChg chg="mod">
          <ac:chgData name="Susan Pitman" userId="75390eb9-b227-417e-88fb-8dfe327a766d" providerId="ADAL" clId="{F068E124-0D1A-49FB-A3D4-90FDD8DCB8EF}" dt="2024-03-26T14:51:30.809" v="7024" actId="27636"/>
          <ac:spMkLst>
            <pc:docMk/>
            <pc:sldMk cId="2777896659" sldId="316"/>
            <ac:spMk id="4" creationId="{5B6C40D0-A95D-BBA7-99F9-39CE1EE62BFE}"/>
          </ac:spMkLst>
        </pc:spChg>
        <pc:picChg chg="add mod">
          <ac:chgData name="Susan Pitman" userId="75390eb9-b227-417e-88fb-8dfe327a766d" providerId="ADAL" clId="{F068E124-0D1A-49FB-A3D4-90FDD8DCB8EF}" dt="2024-03-26T14:51:36.996" v="7025" actId="1076"/>
          <ac:picMkLst>
            <pc:docMk/>
            <pc:sldMk cId="2777896659" sldId="316"/>
            <ac:picMk id="6" creationId="{0FED0187-62F0-C640-2379-A8B00A0DA867}"/>
          </ac:picMkLst>
        </pc:picChg>
        <pc:picChg chg="add mod">
          <ac:chgData name="Susan Pitman" userId="75390eb9-b227-417e-88fb-8dfe327a766d" providerId="ADAL" clId="{F068E124-0D1A-49FB-A3D4-90FDD8DCB8EF}" dt="2024-03-26T17:07:59.452" v="10395"/>
          <ac:picMkLst>
            <pc:docMk/>
            <pc:sldMk cId="2777896659" sldId="316"/>
            <ac:picMk id="7" creationId="{81B46BF3-DCE6-9032-F5F2-BCA8822E4528}"/>
          </ac:picMkLst>
        </pc:picChg>
        <pc:picChg chg="add mod">
          <ac:chgData name="Susan Pitman" userId="75390eb9-b227-417e-88fb-8dfe327a766d" providerId="ADAL" clId="{F068E124-0D1A-49FB-A3D4-90FDD8DCB8EF}" dt="2024-03-26T17:07:59.452" v="10395"/>
          <ac:picMkLst>
            <pc:docMk/>
            <pc:sldMk cId="2777896659" sldId="316"/>
            <ac:picMk id="8" creationId="{E305C811-9B76-D0A0-D9B7-45B75549F7EF}"/>
          </ac:picMkLst>
        </pc:picChg>
      </pc:sldChg>
      <pc:sldChg chg="addSp delSp modSp new mod modAnim modNotesTx">
        <pc:chgData name="Susan Pitman" userId="75390eb9-b227-417e-88fb-8dfe327a766d" providerId="ADAL" clId="{F068E124-0D1A-49FB-A3D4-90FDD8DCB8EF}" dt="2024-03-26T17:08:03.350" v="10396"/>
        <pc:sldMkLst>
          <pc:docMk/>
          <pc:sldMk cId="1927495349" sldId="317"/>
        </pc:sldMkLst>
        <pc:spChg chg="mod">
          <ac:chgData name="Susan Pitman" userId="75390eb9-b227-417e-88fb-8dfe327a766d" providerId="ADAL" clId="{F068E124-0D1A-49FB-A3D4-90FDD8DCB8EF}" dt="2024-03-26T14:54:40.855" v="7584" actId="5793"/>
          <ac:spMkLst>
            <pc:docMk/>
            <pc:sldMk cId="1927495349" sldId="317"/>
            <ac:spMk id="2" creationId="{6C4CB9AE-9240-B933-1123-E532FA2FA059}"/>
          </ac:spMkLst>
        </pc:spChg>
        <pc:spChg chg="del">
          <ac:chgData name="Susan Pitman" userId="75390eb9-b227-417e-88fb-8dfe327a766d" providerId="ADAL" clId="{F068E124-0D1A-49FB-A3D4-90FDD8DCB8EF}" dt="2024-03-26T15:00:51.404" v="7585" actId="478"/>
          <ac:spMkLst>
            <pc:docMk/>
            <pc:sldMk cId="1927495349" sldId="317"/>
            <ac:spMk id="3" creationId="{3DF940A3-F905-97BE-0E45-E3BBB465BE4D}"/>
          </ac:spMkLst>
        </pc:spChg>
        <pc:spChg chg="mod">
          <ac:chgData name="Susan Pitman" userId="75390eb9-b227-417e-88fb-8dfe327a766d" providerId="ADAL" clId="{F068E124-0D1A-49FB-A3D4-90FDD8DCB8EF}" dt="2024-03-26T15:18:24.542" v="8835" actId="20577"/>
          <ac:spMkLst>
            <pc:docMk/>
            <pc:sldMk cId="1927495349" sldId="317"/>
            <ac:spMk id="4" creationId="{5B89FF29-2893-0E15-DCC2-158FB2D9574B}"/>
          </ac:spMkLst>
        </pc:spChg>
        <pc:picChg chg="add mod">
          <ac:chgData name="Susan Pitman" userId="75390eb9-b227-417e-88fb-8dfe327a766d" providerId="ADAL" clId="{F068E124-0D1A-49FB-A3D4-90FDD8DCB8EF}" dt="2024-03-26T17:08:03.350" v="10396"/>
          <ac:picMkLst>
            <pc:docMk/>
            <pc:sldMk cId="1927495349" sldId="317"/>
            <ac:picMk id="5" creationId="{8E0C610C-AAC8-83AE-AE13-710B48FDE080}"/>
          </ac:picMkLst>
        </pc:picChg>
        <pc:picChg chg="add mod">
          <ac:chgData name="Susan Pitman" userId="75390eb9-b227-417e-88fb-8dfe327a766d" providerId="ADAL" clId="{F068E124-0D1A-49FB-A3D4-90FDD8DCB8EF}" dt="2024-03-26T17:08:03.350" v="10396"/>
          <ac:picMkLst>
            <pc:docMk/>
            <pc:sldMk cId="1927495349" sldId="317"/>
            <ac:picMk id="6" creationId="{EE3CA870-AFD0-5D55-E367-4BB5CE6A608C}"/>
          </ac:picMkLst>
        </pc:picChg>
      </pc:sldChg>
      <pc:sldChg chg="addSp delSp modSp new mod delAnim modAnim modNotesTx">
        <pc:chgData name="Susan Pitman" userId="75390eb9-b227-417e-88fb-8dfe327a766d" providerId="ADAL" clId="{F068E124-0D1A-49FB-A3D4-90FDD8DCB8EF}" dt="2024-03-26T17:54:31.036" v="10683" actId="20577"/>
        <pc:sldMkLst>
          <pc:docMk/>
          <pc:sldMk cId="3039380861" sldId="318"/>
        </pc:sldMkLst>
        <pc:spChg chg="mod">
          <ac:chgData name="Susan Pitman" userId="75390eb9-b227-417e-88fb-8dfe327a766d" providerId="ADAL" clId="{F068E124-0D1A-49FB-A3D4-90FDD8DCB8EF}" dt="2024-03-26T17:51:30.392" v="10636" actId="1076"/>
          <ac:spMkLst>
            <pc:docMk/>
            <pc:sldMk cId="3039380861" sldId="318"/>
            <ac:spMk id="2" creationId="{25B40D0D-8303-2EEB-EBC3-5AB132B240DB}"/>
          </ac:spMkLst>
        </pc:spChg>
        <pc:spChg chg="mod">
          <ac:chgData name="Susan Pitman" userId="75390eb9-b227-417e-88fb-8dfe327a766d" providerId="ADAL" clId="{F068E124-0D1A-49FB-A3D4-90FDD8DCB8EF}" dt="2024-03-26T17:54:31.036" v="10683" actId="20577"/>
          <ac:spMkLst>
            <pc:docMk/>
            <pc:sldMk cId="3039380861" sldId="318"/>
            <ac:spMk id="3" creationId="{8DD57C6C-0C08-F760-6592-930D0E8411F2}"/>
          </ac:spMkLst>
        </pc:spChg>
        <pc:spChg chg="add mod">
          <ac:chgData name="Susan Pitman" userId="75390eb9-b227-417e-88fb-8dfe327a766d" providerId="ADAL" clId="{F068E124-0D1A-49FB-A3D4-90FDD8DCB8EF}" dt="2024-03-26T15:14:08.254" v="8478" actId="20577"/>
          <ac:spMkLst>
            <pc:docMk/>
            <pc:sldMk cId="3039380861" sldId="318"/>
            <ac:spMk id="4" creationId="{25CF69DB-3C61-BB35-8978-804C7ACBE7F2}"/>
          </ac:spMkLst>
        </pc:spChg>
        <pc:picChg chg="add del mod">
          <ac:chgData name="Susan Pitman" userId="75390eb9-b227-417e-88fb-8dfe327a766d" providerId="ADAL" clId="{F068E124-0D1A-49FB-A3D4-90FDD8DCB8EF}" dt="2024-03-26T17:15:59.373" v="10532" actId="478"/>
          <ac:picMkLst>
            <pc:docMk/>
            <pc:sldMk cId="3039380861" sldId="318"/>
            <ac:picMk id="5" creationId="{E3AF623F-B9B4-557A-992A-CAC1C66A3519}"/>
          </ac:picMkLst>
        </pc:picChg>
        <pc:picChg chg="add del mod">
          <ac:chgData name="Susan Pitman" userId="75390eb9-b227-417e-88fb-8dfe327a766d" providerId="ADAL" clId="{F068E124-0D1A-49FB-A3D4-90FDD8DCB8EF}" dt="2024-03-26T17:15:59.373" v="10532" actId="478"/>
          <ac:picMkLst>
            <pc:docMk/>
            <pc:sldMk cId="3039380861" sldId="318"/>
            <ac:picMk id="6" creationId="{CD7F6CD7-344D-C0FD-CCEB-214A93285091}"/>
          </ac:picMkLst>
        </pc:picChg>
        <pc:picChg chg="add mod">
          <ac:chgData name="Susan Pitman" userId="75390eb9-b227-417e-88fb-8dfe327a766d" providerId="ADAL" clId="{F068E124-0D1A-49FB-A3D4-90FDD8DCB8EF}" dt="2024-03-26T17:51:03.255" v="10613" actId="14100"/>
          <ac:picMkLst>
            <pc:docMk/>
            <pc:sldMk cId="3039380861" sldId="318"/>
            <ac:picMk id="1026" creationId="{71447C0A-EF5F-76FD-7562-239A809EF5FC}"/>
          </ac:picMkLst>
        </pc:picChg>
      </pc:sldChg>
      <pc:sldChg chg="addSp modSp new mod modAnim modNotesTx">
        <pc:chgData name="Susan Pitman" userId="75390eb9-b227-417e-88fb-8dfe327a766d" providerId="ADAL" clId="{F068E124-0D1A-49FB-A3D4-90FDD8DCB8EF}" dt="2024-03-26T17:56:43.899" v="11065" actId="20577"/>
        <pc:sldMkLst>
          <pc:docMk/>
          <pc:sldMk cId="2066044510" sldId="319"/>
        </pc:sldMkLst>
        <pc:spChg chg="mod">
          <ac:chgData name="Susan Pitman" userId="75390eb9-b227-417e-88fb-8dfe327a766d" providerId="ADAL" clId="{F068E124-0D1A-49FB-A3D4-90FDD8DCB8EF}" dt="2024-03-26T17:01:34.830" v="9928" actId="20577"/>
          <ac:spMkLst>
            <pc:docMk/>
            <pc:sldMk cId="2066044510" sldId="319"/>
            <ac:spMk id="2" creationId="{E8DFE75B-0AF5-CF3A-5C37-5F4ADD8FA696}"/>
          </ac:spMkLst>
        </pc:spChg>
        <pc:spChg chg="mod">
          <ac:chgData name="Susan Pitman" userId="75390eb9-b227-417e-88fb-8dfe327a766d" providerId="ADAL" clId="{F068E124-0D1A-49FB-A3D4-90FDD8DCB8EF}" dt="2024-03-26T17:02:46.791" v="10147" actId="12"/>
          <ac:spMkLst>
            <pc:docMk/>
            <pc:sldMk cId="2066044510" sldId="319"/>
            <ac:spMk id="3" creationId="{91B756EA-53F6-9019-2DBE-D1748AC34884}"/>
          </ac:spMkLst>
        </pc:spChg>
        <pc:spChg chg="mod">
          <ac:chgData name="Susan Pitman" userId="75390eb9-b227-417e-88fb-8dfe327a766d" providerId="ADAL" clId="{F068E124-0D1A-49FB-A3D4-90FDD8DCB8EF}" dt="2024-03-26T17:04:21.722" v="10360" actId="20577"/>
          <ac:spMkLst>
            <pc:docMk/>
            <pc:sldMk cId="2066044510" sldId="319"/>
            <ac:spMk id="4" creationId="{EBA68559-5F52-3C06-D008-C9BCA22346C6}"/>
          </ac:spMkLst>
        </pc:spChg>
        <pc:picChg chg="add mod">
          <ac:chgData name="Susan Pitman" userId="75390eb9-b227-417e-88fb-8dfe327a766d" providerId="ADAL" clId="{F068E124-0D1A-49FB-A3D4-90FDD8DCB8EF}" dt="2024-03-26T17:08:10.074" v="10398"/>
          <ac:picMkLst>
            <pc:docMk/>
            <pc:sldMk cId="2066044510" sldId="319"/>
            <ac:picMk id="5" creationId="{C68F0FBF-9064-F039-6583-BC26102660B3}"/>
          </ac:picMkLst>
        </pc:picChg>
        <pc:picChg chg="add mod">
          <ac:chgData name="Susan Pitman" userId="75390eb9-b227-417e-88fb-8dfe327a766d" providerId="ADAL" clId="{F068E124-0D1A-49FB-A3D4-90FDD8DCB8EF}" dt="2024-03-26T17:08:10.074" v="10398"/>
          <ac:picMkLst>
            <pc:docMk/>
            <pc:sldMk cId="2066044510" sldId="319"/>
            <ac:picMk id="6" creationId="{2CFA86FC-3B13-F025-24B2-A6748FBC1324}"/>
          </ac:picMkLst>
        </pc:picChg>
      </pc:sldChg>
      <pc:sldChg chg="addSp delSp modSp add mod modNotesTx">
        <pc:chgData name="Susan Pitman" userId="75390eb9-b227-417e-88fb-8dfe327a766d" providerId="ADAL" clId="{F068E124-0D1A-49FB-A3D4-90FDD8DCB8EF}" dt="2024-03-26T17:57:01.245" v="11089" actId="20577"/>
        <pc:sldMkLst>
          <pc:docMk/>
          <pc:sldMk cId="4248944274" sldId="320"/>
        </pc:sldMkLst>
        <pc:spChg chg="del">
          <ac:chgData name="Susan Pitman" userId="75390eb9-b227-417e-88fb-8dfe327a766d" providerId="ADAL" clId="{F068E124-0D1A-49FB-A3D4-90FDD8DCB8EF}" dt="2024-03-26T17:11:28.520" v="10514" actId="478"/>
          <ac:spMkLst>
            <pc:docMk/>
            <pc:sldMk cId="4248944274" sldId="320"/>
            <ac:spMk id="7" creationId="{81C753FD-96EC-101A-B8A4-5F69A189BEF4}"/>
          </ac:spMkLst>
        </pc:spChg>
        <pc:spChg chg="add del mod">
          <ac:chgData name="Susan Pitman" userId="75390eb9-b227-417e-88fb-8dfe327a766d" providerId="ADAL" clId="{F068E124-0D1A-49FB-A3D4-90FDD8DCB8EF}" dt="2024-03-26T17:11:32.114" v="10515" actId="478"/>
          <ac:spMkLst>
            <pc:docMk/>
            <pc:sldMk cId="4248944274" sldId="320"/>
            <ac:spMk id="8" creationId="{EB3B89BF-FC51-0C7C-81CF-987B554795C4}"/>
          </ac:spMkLst>
        </pc:spChg>
        <pc:picChg chg="mod">
          <ac:chgData name="Susan Pitman" userId="75390eb9-b227-417e-88fb-8dfe327a766d" providerId="ADAL" clId="{F068E124-0D1A-49FB-A3D4-90FDD8DCB8EF}" dt="2024-03-26T17:16:22.534" v="10534" actId="1076"/>
          <ac:picMkLst>
            <pc:docMk/>
            <pc:sldMk cId="4248944274" sldId="320"/>
            <ac:picMk id="2" creationId="{C9F717CB-AD22-E12A-97C0-EAFB5E0509CA}"/>
          </ac:picMkLst>
        </pc:picChg>
        <pc:picChg chg="mod">
          <ac:chgData name="Susan Pitman" userId="75390eb9-b227-417e-88fb-8dfe327a766d" providerId="ADAL" clId="{F068E124-0D1A-49FB-A3D4-90FDD8DCB8EF}" dt="2024-03-26T17:16:22.534" v="10534" actId="1076"/>
          <ac:picMkLst>
            <pc:docMk/>
            <pc:sldMk cId="4248944274" sldId="320"/>
            <ac:picMk id="3" creationId="{AFDAEA5B-573A-3C51-A15A-33C239CD0389}"/>
          </ac:picMkLst>
        </pc:picChg>
        <pc:picChg chg="mod">
          <ac:chgData name="Susan Pitman" userId="75390eb9-b227-417e-88fb-8dfe327a766d" providerId="ADAL" clId="{F068E124-0D1A-49FB-A3D4-90FDD8DCB8EF}" dt="2024-03-26T17:11:54.605" v="10518" actId="14100"/>
          <ac:picMkLst>
            <pc:docMk/>
            <pc:sldMk cId="4248944274" sldId="320"/>
            <ac:picMk id="6" creationId="{571B3D3B-29A9-D7E4-4FD6-B1CE8841433A}"/>
          </ac:picMkLst>
        </pc:picChg>
      </pc:sldChg>
      <pc:sldChg chg="addSp delSp modSp add mod ord">
        <pc:chgData name="Susan Pitman" userId="75390eb9-b227-417e-88fb-8dfe327a766d" providerId="ADAL" clId="{F068E124-0D1A-49FB-A3D4-90FDD8DCB8EF}" dt="2024-03-26T18:25:27.041" v="11142" actId="1076"/>
        <pc:sldMkLst>
          <pc:docMk/>
          <pc:sldMk cId="3921086676" sldId="321"/>
        </pc:sldMkLst>
        <pc:spChg chg="mod">
          <ac:chgData name="Susan Pitman" userId="75390eb9-b227-417e-88fb-8dfe327a766d" providerId="ADAL" clId="{F068E124-0D1A-49FB-A3D4-90FDD8DCB8EF}" dt="2024-03-26T18:09:44.650" v="11110" actId="20577"/>
          <ac:spMkLst>
            <pc:docMk/>
            <pc:sldMk cId="3921086676" sldId="321"/>
            <ac:spMk id="2" creationId="{22392FB7-A731-F804-EBD2-C650720B0D31}"/>
          </ac:spMkLst>
        </pc:spChg>
        <pc:spChg chg="add del mod">
          <ac:chgData name="Susan Pitman" userId="75390eb9-b227-417e-88fb-8dfe327a766d" providerId="ADAL" clId="{F068E124-0D1A-49FB-A3D4-90FDD8DCB8EF}" dt="2024-03-26T18:09:53.088" v="11113" actId="478"/>
          <ac:spMkLst>
            <pc:docMk/>
            <pc:sldMk cId="3921086676" sldId="321"/>
            <ac:spMk id="7" creationId="{FE851C65-A1D1-DA17-63F7-0243C9B13A05}"/>
          </ac:spMkLst>
        </pc:spChg>
        <pc:picChg chg="del">
          <ac:chgData name="Susan Pitman" userId="75390eb9-b227-417e-88fb-8dfe327a766d" providerId="ADAL" clId="{F068E124-0D1A-49FB-A3D4-90FDD8DCB8EF}" dt="2024-03-26T18:09:49.232" v="11112" actId="478"/>
          <ac:picMkLst>
            <pc:docMk/>
            <pc:sldMk cId="3921086676" sldId="321"/>
            <ac:picMk id="5" creationId="{5D524F09-E12B-925D-B67B-4AAE40F5B506}"/>
          </ac:picMkLst>
        </pc:picChg>
        <pc:picChg chg="add mod">
          <ac:chgData name="Susan Pitman" userId="75390eb9-b227-417e-88fb-8dfe327a766d" providerId="ADAL" clId="{F068E124-0D1A-49FB-A3D4-90FDD8DCB8EF}" dt="2024-03-26T18:25:27.041" v="11142" actId="1076"/>
          <ac:picMkLst>
            <pc:docMk/>
            <pc:sldMk cId="3921086676" sldId="321"/>
            <ac:picMk id="9" creationId="{6899235E-64D2-83F4-59DA-208847B704E2}"/>
          </ac:picMkLst>
        </pc:picChg>
        <pc:picChg chg="del">
          <ac:chgData name="Susan Pitman" userId="75390eb9-b227-417e-88fb-8dfe327a766d" providerId="ADAL" clId="{F068E124-0D1A-49FB-A3D4-90FDD8DCB8EF}" dt="2024-03-26T18:09:47.197" v="11111" actId="478"/>
          <ac:picMkLst>
            <pc:docMk/>
            <pc:sldMk cId="3921086676" sldId="321"/>
            <ac:picMk id="11" creationId="{797ADC0C-CADA-0015-137D-DDC560C56490}"/>
          </ac:picMkLst>
        </pc:picChg>
        <pc:picChg chg="add mod">
          <ac:chgData name="Susan Pitman" userId="75390eb9-b227-417e-88fb-8dfe327a766d" providerId="ADAL" clId="{F068E124-0D1A-49FB-A3D4-90FDD8DCB8EF}" dt="2024-03-26T18:25:24.562" v="11141" actId="1076"/>
          <ac:picMkLst>
            <pc:docMk/>
            <pc:sldMk cId="3921086676" sldId="321"/>
            <ac:picMk id="12" creationId="{BB01FDDA-6900-1C12-A4DD-6163C6CCB4BB}"/>
          </ac:picMkLst>
        </pc:picChg>
        <pc:picChg chg="add mod">
          <ac:chgData name="Susan Pitman" userId="75390eb9-b227-417e-88fb-8dfe327a766d" providerId="ADAL" clId="{F068E124-0D1A-49FB-A3D4-90FDD8DCB8EF}" dt="2024-03-26T18:25:16.662" v="11140" actId="1076"/>
          <ac:picMkLst>
            <pc:docMk/>
            <pc:sldMk cId="3921086676" sldId="321"/>
            <ac:picMk id="14" creationId="{B94CDA5B-1EE9-B9D4-9DB2-2DAA27BE13A5}"/>
          </ac:picMkLst>
        </pc:picChg>
        <pc:picChg chg="del">
          <ac:chgData name="Susan Pitman" userId="75390eb9-b227-417e-88fb-8dfe327a766d" providerId="ADAL" clId="{F068E124-0D1A-49FB-A3D4-90FDD8DCB8EF}" dt="2024-03-26T18:09:56.527" v="11115" actId="478"/>
          <ac:picMkLst>
            <pc:docMk/>
            <pc:sldMk cId="3921086676" sldId="321"/>
            <ac:picMk id="15" creationId="{6EEEB9CF-0EB7-A46C-2C6F-770C984532A2}"/>
          </ac:picMkLst>
        </pc:picChg>
        <pc:picChg chg="del">
          <ac:chgData name="Susan Pitman" userId="75390eb9-b227-417e-88fb-8dfe327a766d" providerId="ADAL" clId="{F068E124-0D1A-49FB-A3D4-90FDD8DCB8EF}" dt="2024-03-26T18:09:54.731" v="11114" actId="478"/>
          <ac:picMkLst>
            <pc:docMk/>
            <pc:sldMk cId="3921086676" sldId="321"/>
            <ac:picMk id="17" creationId="{0AB96A11-94B0-9ADC-D1EE-DD0C40235A0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0FC4FFE-8987-4A26-B7F4-8A516F18ADAE}">
      <dgm:prSet phldr="0"/>
      <dgm:spPr/>
      <dgm:t>
        <a:bodyPr/>
        <a:lstStyle/>
        <a:p>
          <a:pPr rtl="0">
            <a:defRPr cap="all"/>
          </a:pPr>
          <a:r>
            <a:rPr lang="en-US" dirty="0">
              <a:latin typeface="Franklin Gothic Demi" panose="020B0502020104020203"/>
            </a:rPr>
            <a:t>The founding group of Co + Labbers identified mental &amp; behavioral health was hurting them &amp; their friends</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phldr="0"/>
      <dgm:spPr/>
      <dgm:t>
        <a:bodyPr/>
        <a:lstStyle/>
        <a:p>
          <a:pPr rtl="0">
            <a:defRPr cap="all"/>
          </a:pPr>
          <a:r>
            <a:rPr lang="en-US">
              <a:latin typeface="Franklin Gothic Demi" panose="020B0502020104020203"/>
            </a:rPr>
            <a:t>They connected and </a:t>
          </a:r>
          <a:r>
            <a:rPr lang="en-US">
              <a:solidFill>
                <a:srgbClr val="FF0000"/>
              </a:solidFill>
              <a:latin typeface="Franklin Gothic Demi" panose="020B0502020104020203"/>
            </a:rPr>
            <a:t>BELIEVED</a:t>
          </a:r>
          <a:r>
            <a:rPr lang="en-US">
              <a:latin typeface="Franklin Gothic Demi" panose="020B0502020104020203"/>
            </a:rPr>
            <a:t> they could make an impact across schools and the broader community</a:t>
          </a:r>
          <a:endParaRPr lang="en-US"/>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phldr="0"/>
      <dgm:spPr/>
      <dgm:t>
        <a:bodyPr/>
        <a:lstStyle/>
        <a:p>
          <a:pPr rtl="0">
            <a:defRPr cap="all"/>
          </a:pPr>
          <a:r>
            <a:rPr lang="en-US" b="0" dirty="0">
              <a:latin typeface="Franklin Gothic Demi" panose="020B0502020104020203"/>
            </a:rPr>
            <a:t>The </a:t>
          </a:r>
          <a:r>
            <a:rPr lang="en-US" b="0" dirty="0">
              <a:solidFill>
                <a:srgbClr val="FF0000"/>
              </a:solidFill>
              <a:latin typeface="Franklin Gothic Demi" panose="020B0502020104020203"/>
            </a:rPr>
            <a:t>power of their belief </a:t>
          </a:r>
          <a:r>
            <a:rPr lang="en-US" b="0" dirty="0">
              <a:latin typeface="Franklin Gothic Demi" panose="020B0502020104020203"/>
            </a:rPr>
            <a:t>resulted in increased knowledge, a school club, and a community-wide summit!</a:t>
          </a:r>
          <a:endParaRPr lang="en-US" b="0"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E7038A51-0E0E-445F-9A2A-D3AF80AD32CF}" type="pres">
      <dgm:prSet presAssocID="{01A66772-F185-4D58-B8BB-E9370D7A7A2B}" presName="diagram" presStyleCnt="0">
        <dgm:presLayoutVars>
          <dgm:dir/>
          <dgm:resizeHandles val="exact"/>
        </dgm:presLayoutVars>
      </dgm:prSet>
      <dgm:spPr/>
    </dgm:pt>
    <dgm:pt modelId="{85A55A82-D534-4670-AC35-61B4AF56F9F8}" type="pres">
      <dgm:prSet presAssocID="{40FC4FFE-8987-4A26-B7F4-8A516F18ADAE}" presName="node" presStyleLbl="node1" presStyleIdx="0" presStyleCnt="3">
        <dgm:presLayoutVars>
          <dgm:bulletEnabled val="1"/>
        </dgm:presLayoutVars>
      </dgm:prSet>
      <dgm:spPr/>
    </dgm:pt>
    <dgm:pt modelId="{38EB2D33-7357-4688-82F2-D6CA992C641B}" type="pres">
      <dgm:prSet presAssocID="{5B62599A-5C9B-48E7-896E-EA782AC60C8B}" presName="sibTrans" presStyleCnt="0"/>
      <dgm:spPr/>
    </dgm:pt>
    <dgm:pt modelId="{EE180B30-20DA-4D25-A31A-EF8B4BE1FACA}" type="pres">
      <dgm:prSet presAssocID="{49225C73-1633-42F1-AB3B-7CB183E5F8B8}" presName="node" presStyleLbl="node1" presStyleIdx="1" presStyleCnt="3">
        <dgm:presLayoutVars>
          <dgm:bulletEnabled val="1"/>
        </dgm:presLayoutVars>
      </dgm:prSet>
      <dgm:spPr/>
    </dgm:pt>
    <dgm:pt modelId="{F5AF6204-A8B1-48BA-A220-F730AEFE2866}" type="pres">
      <dgm:prSet presAssocID="{9646853A-8964-4519-A5B1-0B7D18B2983D}" presName="sibTrans" presStyleCnt="0"/>
      <dgm:spPr/>
    </dgm:pt>
    <dgm:pt modelId="{B729C721-7EB1-48DE-9FEB-29C9CE18869B}" type="pres">
      <dgm:prSet presAssocID="{1C383F32-22E8-4F62-A3E0-BDC3D5F48992}" presName="node" presStyleLbl="node1" presStyleIdx="2" presStyleCnt="3">
        <dgm:presLayoutVars>
          <dgm:bulletEnabled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0B0F3012-5668-4C2E-8DB2-22C58A12C5CB}" type="presOf" srcId="{01A66772-F185-4D58-B8BB-E9370D7A7A2B}" destId="{E7038A51-0E0E-445F-9A2A-D3AF80AD32CF}" srcOrd="0" destOrd="0" presId="urn:microsoft.com/office/officeart/2005/8/layout/default"/>
    <dgm:cxn modelId="{963D751D-4C1D-4940-A520-18AD47E2261F}" type="presOf" srcId="{49225C73-1633-42F1-AB3B-7CB183E5F8B8}" destId="{EE180B30-20DA-4D25-A31A-EF8B4BE1FACA}" srcOrd="0" destOrd="0" presId="urn:microsoft.com/office/officeart/2005/8/layout/default"/>
    <dgm:cxn modelId="{BE1ABE61-9E6A-4C86-8F09-92C549B1824A}" type="presOf" srcId="{40FC4FFE-8987-4A26-B7F4-8A516F18ADAE}" destId="{85A55A82-D534-4670-AC35-61B4AF56F9F8}" srcOrd="0" destOrd="0" presId="urn:microsoft.com/office/officeart/2005/8/layout/defaul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0DD20196-CF0F-4919-ADD2-E257C695CEC6}" type="presOf" srcId="{1C383F32-22E8-4F62-A3E0-BDC3D5F48992}" destId="{B729C721-7EB1-48DE-9FEB-29C9CE18869B}" srcOrd="0" destOrd="0" presId="urn:microsoft.com/office/officeart/2005/8/layout/default"/>
    <dgm:cxn modelId="{42AAC06E-6C43-400E-8F33-8021C5EF8786}" type="presParOf" srcId="{E7038A51-0E0E-445F-9A2A-D3AF80AD32CF}" destId="{85A55A82-D534-4670-AC35-61B4AF56F9F8}" srcOrd="0" destOrd="0" presId="urn:microsoft.com/office/officeart/2005/8/layout/default"/>
    <dgm:cxn modelId="{06456289-5381-4477-AC91-E72F8599A3C9}" type="presParOf" srcId="{E7038A51-0E0E-445F-9A2A-D3AF80AD32CF}" destId="{38EB2D33-7357-4688-82F2-D6CA992C641B}" srcOrd="1" destOrd="0" presId="urn:microsoft.com/office/officeart/2005/8/layout/default"/>
    <dgm:cxn modelId="{39C954A7-D2B0-4E08-ACCB-B787455CED11}" type="presParOf" srcId="{E7038A51-0E0E-445F-9A2A-D3AF80AD32CF}" destId="{EE180B30-20DA-4D25-A31A-EF8B4BE1FACA}" srcOrd="2" destOrd="0" presId="urn:microsoft.com/office/officeart/2005/8/layout/default"/>
    <dgm:cxn modelId="{541BD452-5401-42D9-BB7A-8D175AA8500D}" type="presParOf" srcId="{E7038A51-0E0E-445F-9A2A-D3AF80AD32CF}" destId="{F5AF6204-A8B1-48BA-A220-F730AEFE2866}" srcOrd="3" destOrd="0" presId="urn:microsoft.com/office/officeart/2005/8/layout/default"/>
    <dgm:cxn modelId="{E53EE05E-B37F-47D7-9545-90CA45730868}" type="presParOf" srcId="{E7038A51-0E0E-445F-9A2A-D3AF80AD32CF}" destId="{B729C721-7EB1-48DE-9FEB-29C9CE18869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807FB9-0679-49B9-A590-F8C2127611A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D682D1F-C83D-40BE-B18F-DAAD78103D58}">
      <dgm:prSet/>
      <dgm:spPr/>
      <dgm:t>
        <a:bodyPr/>
        <a:lstStyle/>
        <a:p>
          <a:r>
            <a:rPr lang="en-US"/>
            <a:t>Founded an organization to impact their peers with the goal of better health – ALL HEALTH</a:t>
          </a:r>
        </a:p>
      </dgm:t>
    </dgm:pt>
    <dgm:pt modelId="{EE2B21B0-F49D-4362-8001-360A14E85B3F}" type="parTrans" cxnId="{1B346C82-43EE-4695-B476-44487BB3D54D}">
      <dgm:prSet/>
      <dgm:spPr/>
      <dgm:t>
        <a:bodyPr/>
        <a:lstStyle/>
        <a:p>
          <a:endParaRPr lang="en-US"/>
        </a:p>
      </dgm:t>
    </dgm:pt>
    <dgm:pt modelId="{7E2658F1-D351-43E3-B55C-A736C13BBBEC}" type="sibTrans" cxnId="{1B346C82-43EE-4695-B476-44487BB3D54D}">
      <dgm:prSet/>
      <dgm:spPr/>
      <dgm:t>
        <a:bodyPr/>
        <a:lstStyle/>
        <a:p>
          <a:endParaRPr lang="en-US"/>
        </a:p>
      </dgm:t>
    </dgm:pt>
    <dgm:pt modelId="{04D1D95C-6714-4767-93FE-F36B2ABF1FB8}">
      <dgm:prSet/>
      <dgm:spPr/>
      <dgm:t>
        <a:bodyPr/>
        <a:lstStyle/>
        <a:p>
          <a:r>
            <a:rPr lang="en-US"/>
            <a:t>Earned hundreds of volunteer hours</a:t>
          </a:r>
        </a:p>
      </dgm:t>
    </dgm:pt>
    <dgm:pt modelId="{84260E95-C0C9-4A0A-B265-A0978AD5248C}" type="parTrans" cxnId="{35AA1CF6-B026-4800-A1DF-6A07880C50A3}">
      <dgm:prSet/>
      <dgm:spPr/>
      <dgm:t>
        <a:bodyPr/>
        <a:lstStyle/>
        <a:p>
          <a:endParaRPr lang="en-US"/>
        </a:p>
      </dgm:t>
    </dgm:pt>
    <dgm:pt modelId="{B36C376E-057E-48CE-BF42-46A21E10871C}" type="sibTrans" cxnId="{35AA1CF6-B026-4800-A1DF-6A07880C50A3}">
      <dgm:prSet/>
      <dgm:spPr/>
      <dgm:t>
        <a:bodyPr/>
        <a:lstStyle/>
        <a:p>
          <a:endParaRPr lang="en-US"/>
        </a:p>
      </dgm:t>
    </dgm:pt>
    <dgm:pt modelId="{89259DA1-B7B1-4C9C-A04B-2E1AE449C801}">
      <dgm:prSet/>
      <dgm:spPr/>
      <dgm:t>
        <a:bodyPr/>
        <a:lstStyle/>
        <a:p>
          <a:r>
            <a:rPr lang="en-US"/>
            <a:t>Participated in assembling items for a summer youth camp for a non-profit</a:t>
          </a:r>
        </a:p>
      </dgm:t>
    </dgm:pt>
    <dgm:pt modelId="{9D883133-ABC5-4C28-897B-DE78C55356C7}" type="parTrans" cxnId="{61D94BF2-CB5C-4BB7-A160-4244237B354A}">
      <dgm:prSet/>
      <dgm:spPr/>
      <dgm:t>
        <a:bodyPr/>
        <a:lstStyle/>
        <a:p>
          <a:endParaRPr lang="en-US"/>
        </a:p>
      </dgm:t>
    </dgm:pt>
    <dgm:pt modelId="{7C2BF304-F712-4D6D-B213-5934F7342B90}" type="sibTrans" cxnId="{61D94BF2-CB5C-4BB7-A160-4244237B354A}">
      <dgm:prSet/>
      <dgm:spPr/>
      <dgm:t>
        <a:bodyPr/>
        <a:lstStyle/>
        <a:p>
          <a:endParaRPr lang="en-US"/>
        </a:p>
      </dgm:t>
    </dgm:pt>
    <dgm:pt modelId="{10E33090-2167-4870-829B-5BE829652CB3}">
      <dgm:prSet/>
      <dgm:spPr/>
      <dgm:t>
        <a:bodyPr/>
        <a:lstStyle/>
        <a:p>
          <a:r>
            <a:rPr lang="en-US"/>
            <a:t>Looked into clubs at each school with a successful club being launched at Bolles</a:t>
          </a:r>
        </a:p>
      </dgm:t>
    </dgm:pt>
    <dgm:pt modelId="{C4FA0C6F-8CDF-41C8-AB9B-EE0C44368114}" type="parTrans" cxnId="{E02AB078-AF99-47D5-8443-B0AAE19116C7}">
      <dgm:prSet/>
      <dgm:spPr/>
      <dgm:t>
        <a:bodyPr/>
        <a:lstStyle/>
        <a:p>
          <a:endParaRPr lang="en-US"/>
        </a:p>
      </dgm:t>
    </dgm:pt>
    <dgm:pt modelId="{EF7819CA-D987-4D90-9850-7D61142AD096}" type="sibTrans" cxnId="{E02AB078-AF99-47D5-8443-B0AAE19116C7}">
      <dgm:prSet/>
      <dgm:spPr/>
      <dgm:t>
        <a:bodyPr/>
        <a:lstStyle/>
        <a:p>
          <a:endParaRPr lang="en-US"/>
        </a:p>
      </dgm:t>
    </dgm:pt>
    <dgm:pt modelId="{9614A50F-AAF8-458F-9664-4D75C5487026}">
      <dgm:prSet/>
      <dgm:spPr/>
      <dgm:t>
        <a:bodyPr/>
        <a:lstStyle/>
        <a:p>
          <a:r>
            <a:rPr lang="en-US"/>
            <a:t>Started some social media presence with positive messaging</a:t>
          </a:r>
        </a:p>
      </dgm:t>
    </dgm:pt>
    <dgm:pt modelId="{6AAE1924-D038-4B42-8BAD-59B69B0B23D6}" type="parTrans" cxnId="{682F7128-8BE4-400B-8A1A-B2D3B690AAEB}">
      <dgm:prSet/>
      <dgm:spPr/>
      <dgm:t>
        <a:bodyPr/>
        <a:lstStyle/>
        <a:p>
          <a:endParaRPr lang="en-US"/>
        </a:p>
      </dgm:t>
    </dgm:pt>
    <dgm:pt modelId="{21DE1909-244E-4705-ACC4-D0A082CBE988}" type="sibTrans" cxnId="{682F7128-8BE4-400B-8A1A-B2D3B690AAEB}">
      <dgm:prSet/>
      <dgm:spPr/>
      <dgm:t>
        <a:bodyPr/>
        <a:lstStyle/>
        <a:p>
          <a:endParaRPr lang="en-US"/>
        </a:p>
      </dgm:t>
    </dgm:pt>
    <dgm:pt modelId="{76CFB681-5EBE-4C82-A8DD-7CF42412FF36}">
      <dgm:prSet/>
      <dgm:spPr/>
      <dgm:t>
        <a:bodyPr/>
        <a:lstStyle/>
        <a:p>
          <a:r>
            <a:rPr lang="en-US"/>
            <a:t>Learned real information about drugs, alcohol, youth brain, preventing overdose, embracing their own natural high and encouraging that for their friends</a:t>
          </a:r>
        </a:p>
      </dgm:t>
    </dgm:pt>
    <dgm:pt modelId="{5D6B805C-C3A7-41ED-9010-F7B976975E5D}" type="parTrans" cxnId="{A05E479E-B019-4CD9-A62B-F1DD5EC30D94}">
      <dgm:prSet/>
      <dgm:spPr/>
      <dgm:t>
        <a:bodyPr/>
        <a:lstStyle/>
        <a:p>
          <a:endParaRPr lang="en-US"/>
        </a:p>
      </dgm:t>
    </dgm:pt>
    <dgm:pt modelId="{468EF9F2-0696-41BC-97CB-F373F67C9F40}" type="sibTrans" cxnId="{A05E479E-B019-4CD9-A62B-F1DD5EC30D94}">
      <dgm:prSet/>
      <dgm:spPr/>
      <dgm:t>
        <a:bodyPr/>
        <a:lstStyle/>
        <a:p>
          <a:endParaRPr lang="en-US"/>
        </a:p>
      </dgm:t>
    </dgm:pt>
    <dgm:pt modelId="{B1567CC1-B478-4594-8B95-1BE51FF0654F}">
      <dgm:prSet/>
      <dgm:spPr/>
      <dgm:t>
        <a:bodyPr/>
        <a:lstStyle/>
        <a:p>
          <a:r>
            <a:rPr lang="en-US"/>
            <a:t>Planned a youth summit for spring, 2022 along with peer-to-peer sessions with middle schools – because they see that as the point of highest impact</a:t>
          </a:r>
        </a:p>
      </dgm:t>
    </dgm:pt>
    <dgm:pt modelId="{44391A94-4A48-4684-8649-CBBFEA08C457}" type="parTrans" cxnId="{21125DC8-A676-4649-B976-D3AD9BC6699E}">
      <dgm:prSet/>
      <dgm:spPr/>
      <dgm:t>
        <a:bodyPr/>
        <a:lstStyle/>
        <a:p>
          <a:endParaRPr lang="en-US"/>
        </a:p>
      </dgm:t>
    </dgm:pt>
    <dgm:pt modelId="{D31AAC3F-5949-4DC9-B9EE-F7ECF4C398E5}" type="sibTrans" cxnId="{21125DC8-A676-4649-B976-D3AD9BC6699E}">
      <dgm:prSet/>
      <dgm:spPr/>
      <dgm:t>
        <a:bodyPr/>
        <a:lstStyle/>
        <a:p>
          <a:endParaRPr lang="en-US"/>
        </a:p>
      </dgm:t>
    </dgm:pt>
    <dgm:pt modelId="{530B97EB-A6A9-478D-B13D-958621110FBB}" type="pres">
      <dgm:prSet presAssocID="{86807FB9-0679-49B9-A590-F8C2127611AD}" presName="vert0" presStyleCnt="0">
        <dgm:presLayoutVars>
          <dgm:dir/>
          <dgm:animOne val="branch"/>
          <dgm:animLvl val="lvl"/>
        </dgm:presLayoutVars>
      </dgm:prSet>
      <dgm:spPr/>
    </dgm:pt>
    <dgm:pt modelId="{63D20637-F77B-4B39-B42B-86A90F580E1A}" type="pres">
      <dgm:prSet presAssocID="{AD682D1F-C83D-40BE-B18F-DAAD78103D58}" presName="thickLine" presStyleLbl="alignNode1" presStyleIdx="0" presStyleCnt="7"/>
      <dgm:spPr/>
    </dgm:pt>
    <dgm:pt modelId="{FDA896FF-BFC5-470E-BAB6-78CC5B7F38FF}" type="pres">
      <dgm:prSet presAssocID="{AD682D1F-C83D-40BE-B18F-DAAD78103D58}" presName="horz1" presStyleCnt="0"/>
      <dgm:spPr/>
    </dgm:pt>
    <dgm:pt modelId="{4313C6BE-263E-47A8-A7DC-A8AB4B33151F}" type="pres">
      <dgm:prSet presAssocID="{AD682D1F-C83D-40BE-B18F-DAAD78103D58}" presName="tx1" presStyleLbl="revTx" presStyleIdx="0" presStyleCnt="7"/>
      <dgm:spPr/>
    </dgm:pt>
    <dgm:pt modelId="{EBA7C089-D24A-409C-B525-002CB6BA93D1}" type="pres">
      <dgm:prSet presAssocID="{AD682D1F-C83D-40BE-B18F-DAAD78103D58}" presName="vert1" presStyleCnt="0"/>
      <dgm:spPr/>
    </dgm:pt>
    <dgm:pt modelId="{C4785173-BBE2-4059-B47A-BDBBAC004906}" type="pres">
      <dgm:prSet presAssocID="{04D1D95C-6714-4767-93FE-F36B2ABF1FB8}" presName="thickLine" presStyleLbl="alignNode1" presStyleIdx="1" presStyleCnt="7"/>
      <dgm:spPr/>
    </dgm:pt>
    <dgm:pt modelId="{8090FE6D-2BD0-47E7-8C8C-35BD7C267F15}" type="pres">
      <dgm:prSet presAssocID="{04D1D95C-6714-4767-93FE-F36B2ABF1FB8}" presName="horz1" presStyleCnt="0"/>
      <dgm:spPr/>
    </dgm:pt>
    <dgm:pt modelId="{F878FE4E-E00D-43C8-A1EE-D66E932CB77F}" type="pres">
      <dgm:prSet presAssocID="{04D1D95C-6714-4767-93FE-F36B2ABF1FB8}" presName="tx1" presStyleLbl="revTx" presStyleIdx="1" presStyleCnt="7"/>
      <dgm:spPr/>
    </dgm:pt>
    <dgm:pt modelId="{CB77C860-4487-488B-AA27-4329816300C0}" type="pres">
      <dgm:prSet presAssocID="{04D1D95C-6714-4767-93FE-F36B2ABF1FB8}" presName="vert1" presStyleCnt="0"/>
      <dgm:spPr/>
    </dgm:pt>
    <dgm:pt modelId="{3AA9650C-F51F-42C0-B995-2444A95FEE5A}" type="pres">
      <dgm:prSet presAssocID="{89259DA1-B7B1-4C9C-A04B-2E1AE449C801}" presName="thickLine" presStyleLbl="alignNode1" presStyleIdx="2" presStyleCnt="7"/>
      <dgm:spPr/>
    </dgm:pt>
    <dgm:pt modelId="{6D2E00EE-46D3-409D-8953-79AC670E6428}" type="pres">
      <dgm:prSet presAssocID="{89259DA1-B7B1-4C9C-A04B-2E1AE449C801}" presName="horz1" presStyleCnt="0"/>
      <dgm:spPr/>
    </dgm:pt>
    <dgm:pt modelId="{4A6679B9-D63E-4BF0-BC97-E1E5D1198278}" type="pres">
      <dgm:prSet presAssocID="{89259DA1-B7B1-4C9C-A04B-2E1AE449C801}" presName="tx1" presStyleLbl="revTx" presStyleIdx="2" presStyleCnt="7"/>
      <dgm:spPr/>
    </dgm:pt>
    <dgm:pt modelId="{1806B703-D5B1-479D-A16E-CBF168A8C91C}" type="pres">
      <dgm:prSet presAssocID="{89259DA1-B7B1-4C9C-A04B-2E1AE449C801}" presName="vert1" presStyleCnt="0"/>
      <dgm:spPr/>
    </dgm:pt>
    <dgm:pt modelId="{54A174C0-A985-4CC1-896C-F5180F7174D8}" type="pres">
      <dgm:prSet presAssocID="{10E33090-2167-4870-829B-5BE829652CB3}" presName="thickLine" presStyleLbl="alignNode1" presStyleIdx="3" presStyleCnt="7"/>
      <dgm:spPr/>
    </dgm:pt>
    <dgm:pt modelId="{AF516DEC-3BA2-46E0-B460-4E19A20C111E}" type="pres">
      <dgm:prSet presAssocID="{10E33090-2167-4870-829B-5BE829652CB3}" presName="horz1" presStyleCnt="0"/>
      <dgm:spPr/>
    </dgm:pt>
    <dgm:pt modelId="{116108AD-2B8A-49DF-866D-788CB41F6B9D}" type="pres">
      <dgm:prSet presAssocID="{10E33090-2167-4870-829B-5BE829652CB3}" presName="tx1" presStyleLbl="revTx" presStyleIdx="3" presStyleCnt="7"/>
      <dgm:spPr/>
    </dgm:pt>
    <dgm:pt modelId="{B1DA1556-5AB7-46D6-80DF-C614AB4C22B1}" type="pres">
      <dgm:prSet presAssocID="{10E33090-2167-4870-829B-5BE829652CB3}" presName="vert1" presStyleCnt="0"/>
      <dgm:spPr/>
    </dgm:pt>
    <dgm:pt modelId="{E3DA493E-DF60-4067-8F52-42442D1AFE0B}" type="pres">
      <dgm:prSet presAssocID="{9614A50F-AAF8-458F-9664-4D75C5487026}" presName="thickLine" presStyleLbl="alignNode1" presStyleIdx="4" presStyleCnt="7"/>
      <dgm:spPr/>
    </dgm:pt>
    <dgm:pt modelId="{6F044728-55A1-45A7-B80B-1DE7DFC0B1F3}" type="pres">
      <dgm:prSet presAssocID="{9614A50F-AAF8-458F-9664-4D75C5487026}" presName="horz1" presStyleCnt="0"/>
      <dgm:spPr/>
    </dgm:pt>
    <dgm:pt modelId="{0A8F62E1-A331-47D3-9892-419A29B4B8E2}" type="pres">
      <dgm:prSet presAssocID="{9614A50F-AAF8-458F-9664-4D75C5487026}" presName="tx1" presStyleLbl="revTx" presStyleIdx="4" presStyleCnt="7"/>
      <dgm:spPr/>
    </dgm:pt>
    <dgm:pt modelId="{E023917F-4067-4A21-8C86-00EA701E8BA0}" type="pres">
      <dgm:prSet presAssocID="{9614A50F-AAF8-458F-9664-4D75C5487026}" presName="vert1" presStyleCnt="0"/>
      <dgm:spPr/>
    </dgm:pt>
    <dgm:pt modelId="{E6886713-558A-42C8-8A8E-A098561BCB04}" type="pres">
      <dgm:prSet presAssocID="{76CFB681-5EBE-4C82-A8DD-7CF42412FF36}" presName="thickLine" presStyleLbl="alignNode1" presStyleIdx="5" presStyleCnt="7"/>
      <dgm:spPr/>
    </dgm:pt>
    <dgm:pt modelId="{AAB0A414-6AAA-4769-8656-0386E69FE818}" type="pres">
      <dgm:prSet presAssocID="{76CFB681-5EBE-4C82-A8DD-7CF42412FF36}" presName="horz1" presStyleCnt="0"/>
      <dgm:spPr/>
    </dgm:pt>
    <dgm:pt modelId="{67FA8E9D-993D-4420-A60D-55BB840EA4F1}" type="pres">
      <dgm:prSet presAssocID="{76CFB681-5EBE-4C82-A8DD-7CF42412FF36}" presName="tx1" presStyleLbl="revTx" presStyleIdx="5" presStyleCnt="7"/>
      <dgm:spPr/>
    </dgm:pt>
    <dgm:pt modelId="{6A8F432E-FAF6-4F4A-83BF-8E836BBE09BD}" type="pres">
      <dgm:prSet presAssocID="{76CFB681-5EBE-4C82-A8DD-7CF42412FF36}" presName="vert1" presStyleCnt="0"/>
      <dgm:spPr/>
    </dgm:pt>
    <dgm:pt modelId="{34516551-7B3B-4C97-97DC-00557480DAD3}" type="pres">
      <dgm:prSet presAssocID="{B1567CC1-B478-4594-8B95-1BE51FF0654F}" presName="thickLine" presStyleLbl="alignNode1" presStyleIdx="6" presStyleCnt="7"/>
      <dgm:spPr/>
    </dgm:pt>
    <dgm:pt modelId="{D0B6064A-E22D-4A11-B76A-F24FE079C93C}" type="pres">
      <dgm:prSet presAssocID="{B1567CC1-B478-4594-8B95-1BE51FF0654F}" presName="horz1" presStyleCnt="0"/>
      <dgm:spPr/>
    </dgm:pt>
    <dgm:pt modelId="{47023C06-0831-468B-941E-8319AFED95DC}" type="pres">
      <dgm:prSet presAssocID="{B1567CC1-B478-4594-8B95-1BE51FF0654F}" presName="tx1" presStyleLbl="revTx" presStyleIdx="6" presStyleCnt="7"/>
      <dgm:spPr/>
    </dgm:pt>
    <dgm:pt modelId="{DF8DACDE-02BC-4863-A76D-696E1C67F31C}" type="pres">
      <dgm:prSet presAssocID="{B1567CC1-B478-4594-8B95-1BE51FF0654F}" presName="vert1" presStyleCnt="0"/>
      <dgm:spPr/>
    </dgm:pt>
  </dgm:ptLst>
  <dgm:cxnLst>
    <dgm:cxn modelId="{BA45DE01-F98D-4AE0-83D8-2EAD3A060F4A}" type="presOf" srcId="{86807FB9-0679-49B9-A590-F8C2127611AD}" destId="{530B97EB-A6A9-478D-B13D-958621110FBB}" srcOrd="0" destOrd="0" presId="urn:microsoft.com/office/officeart/2008/layout/LinedList"/>
    <dgm:cxn modelId="{682F7128-8BE4-400B-8A1A-B2D3B690AAEB}" srcId="{86807FB9-0679-49B9-A590-F8C2127611AD}" destId="{9614A50F-AAF8-458F-9664-4D75C5487026}" srcOrd="4" destOrd="0" parTransId="{6AAE1924-D038-4B42-8BAD-59B69B0B23D6}" sibTransId="{21DE1909-244E-4705-ACC4-D0A082CBE988}"/>
    <dgm:cxn modelId="{4DB68652-8E19-451B-B272-09DD6CE84C53}" type="presOf" srcId="{76CFB681-5EBE-4C82-A8DD-7CF42412FF36}" destId="{67FA8E9D-993D-4420-A60D-55BB840EA4F1}" srcOrd="0" destOrd="0" presId="urn:microsoft.com/office/officeart/2008/layout/LinedList"/>
    <dgm:cxn modelId="{73731678-1C61-4372-B59C-FC9C6500F4A1}" type="presOf" srcId="{89259DA1-B7B1-4C9C-A04B-2E1AE449C801}" destId="{4A6679B9-D63E-4BF0-BC97-E1E5D1198278}" srcOrd="0" destOrd="0" presId="urn:microsoft.com/office/officeart/2008/layout/LinedList"/>
    <dgm:cxn modelId="{E02AB078-AF99-47D5-8443-B0AAE19116C7}" srcId="{86807FB9-0679-49B9-A590-F8C2127611AD}" destId="{10E33090-2167-4870-829B-5BE829652CB3}" srcOrd="3" destOrd="0" parTransId="{C4FA0C6F-8CDF-41C8-AB9B-EE0C44368114}" sibTransId="{EF7819CA-D987-4D90-9850-7D61142AD096}"/>
    <dgm:cxn modelId="{1B346C82-43EE-4695-B476-44487BB3D54D}" srcId="{86807FB9-0679-49B9-A590-F8C2127611AD}" destId="{AD682D1F-C83D-40BE-B18F-DAAD78103D58}" srcOrd="0" destOrd="0" parTransId="{EE2B21B0-F49D-4362-8001-360A14E85B3F}" sibTransId="{7E2658F1-D351-43E3-B55C-A736C13BBBEC}"/>
    <dgm:cxn modelId="{B49B6494-2441-42DD-AC30-A311640E85CE}" type="presOf" srcId="{9614A50F-AAF8-458F-9664-4D75C5487026}" destId="{0A8F62E1-A331-47D3-9892-419A29B4B8E2}" srcOrd="0" destOrd="0" presId="urn:microsoft.com/office/officeart/2008/layout/LinedList"/>
    <dgm:cxn modelId="{02D9B09C-ACCF-44E0-88E7-B5DDFAA444CD}" type="presOf" srcId="{B1567CC1-B478-4594-8B95-1BE51FF0654F}" destId="{47023C06-0831-468B-941E-8319AFED95DC}" srcOrd="0" destOrd="0" presId="urn:microsoft.com/office/officeart/2008/layout/LinedList"/>
    <dgm:cxn modelId="{A05E479E-B019-4CD9-A62B-F1DD5EC30D94}" srcId="{86807FB9-0679-49B9-A590-F8C2127611AD}" destId="{76CFB681-5EBE-4C82-A8DD-7CF42412FF36}" srcOrd="5" destOrd="0" parTransId="{5D6B805C-C3A7-41ED-9010-F7B976975E5D}" sibTransId="{468EF9F2-0696-41BC-97CB-F373F67C9F40}"/>
    <dgm:cxn modelId="{C8530FA8-C748-4D82-AF4C-B34966CD8E73}" type="presOf" srcId="{04D1D95C-6714-4767-93FE-F36B2ABF1FB8}" destId="{F878FE4E-E00D-43C8-A1EE-D66E932CB77F}" srcOrd="0" destOrd="0" presId="urn:microsoft.com/office/officeart/2008/layout/LinedList"/>
    <dgm:cxn modelId="{21125DC8-A676-4649-B976-D3AD9BC6699E}" srcId="{86807FB9-0679-49B9-A590-F8C2127611AD}" destId="{B1567CC1-B478-4594-8B95-1BE51FF0654F}" srcOrd="6" destOrd="0" parTransId="{44391A94-4A48-4684-8649-CBBFEA08C457}" sibTransId="{D31AAC3F-5949-4DC9-B9EE-F7ECF4C398E5}"/>
    <dgm:cxn modelId="{E2F418E3-5F84-453C-8CE0-3101BA6CB051}" type="presOf" srcId="{10E33090-2167-4870-829B-5BE829652CB3}" destId="{116108AD-2B8A-49DF-866D-788CB41F6B9D}" srcOrd="0" destOrd="0" presId="urn:microsoft.com/office/officeart/2008/layout/LinedList"/>
    <dgm:cxn modelId="{2F2A78EA-DB3F-4629-A0FE-EB7D4CB676DE}" type="presOf" srcId="{AD682D1F-C83D-40BE-B18F-DAAD78103D58}" destId="{4313C6BE-263E-47A8-A7DC-A8AB4B33151F}" srcOrd="0" destOrd="0" presId="urn:microsoft.com/office/officeart/2008/layout/LinedList"/>
    <dgm:cxn modelId="{61D94BF2-CB5C-4BB7-A160-4244237B354A}" srcId="{86807FB9-0679-49B9-A590-F8C2127611AD}" destId="{89259DA1-B7B1-4C9C-A04B-2E1AE449C801}" srcOrd="2" destOrd="0" parTransId="{9D883133-ABC5-4C28-897B-DE78C55356C7}" sibTransId="{7C2BF304-F712-4D6D-B213-5934F7342B90}"/>
    <dgm:cxn modelId="{35AA1CF6-B026-4800-A1DF-6A07880C50A3}" srcId="{86807FB9-0679-49B9-A590-F8C2127611AD}" destId="{04D1D95C-6714-4767-93FE-F36B2ABF1FB8}" srcOrd="1" destOrd="0" parTransId="{84260E95-C0C9-4A0A-B265-A0978AD5248C}" sibTransId="{B36C376E-057E-48CE-BF42-46A21E10871C}"/>
    <dgm:cxn modelId="{A66E43F8-F2ED-4F55-877B-882B8B43E717}" type="presParOf" srcId="{530B97EB-A6A9-478D-B13D-958621110FBB}" destId="{63D20637-F77B-4B39-B42B-86A90F580E1A}" srcOrd="0" destOrd="0" presId="urn:microsoft.com/office/officeart/2008/layout/LinedList"/>
    <dgm:cxn modelId="{7D55B5EA-740C-4582-B557-8A7698C4F0AF}" type="presParOf" srcId="{530B97EB-A6A9-478D-B13D-958621110FBB}" destId="{FDA896FF-BFC5-470E-BAB6-78CC5B7F38FF}" srcOrd="1" destOrd="0" presId="urn:microsoft.com/office/officeart/2008/layout/LinedList"/>
    <dgm:cxn modelId="{5AF6ED97-4C62-414F-BC64-9DDE19C9F841}" type="presParOf" srcId="{FDA896FF-BFC5-470E-BAB6-78CC5B7F38FF}" destId="{4313C6BE-263E-47A8-A7DC-A8AB4B33151F}" srcOrd="0" destOrd="0" presId="urn:microsoft.com/office/officeart/2008/layout/LinedList"/>
    <dgm:cxn modelId="{36A0BADC-BC87-48FA-8B88-14CA2F0563DF}" type="presParOf" srcId="{FDA896FF-BFC5-470E-BAB6-78CC5B7F38FF}" destId="{EBA7C089-D24A-409C-B525-002CB6BA93D1}" srcOrd="1" destOrd="0" presId="urn:microsoft.com/office/officeart/2008/layout/LinedList"/>
    <dgm:cxn modelId="{82434175-38F5-4132-9274-79A0FE669193}" type="presParOf" srcId="{530B97EB-A6A9-478D-B13D-958621110FBB}" destId="{C4785173-BBE2-4059-B47A-BDBBAC004906}" srcOrd="2" destOrd="0" presId="urn:microsoft.com/office/officeart/2008/layout/LinedList"/>
    <dgm:cxn modelId="{8838B15D-4596-432B-B184-51AAB38F6245}" type="presParOf" srcId="{530B97EB-A6A9-478D-B13D-958621110FBB}" destId="{8090FE6D-2BD0-47E7-8C8C-35BD7C267F15}" srcOrd="3" destOrd="0" presId="urn:microsoft.com/office/officeart/2008/layout/LinedList"/>
    <dgm:cxn modelId="{4FFDF778-2AAF-46EA-A891-A6A6FEBA97A1}" type="presParOf" srcId="{8090FE6D-2BD0-47E7-8C8C-35BD7C267F15}" destId="{F878FE4E-E00D-43C8-A1EE-D66E932CB77F}" srcOrd="0" destOrd="0" presId="urn:microsoft.com/office/officeart/2008/layout/LinedList"/>
    <dgm:cxn modelId="{0E6C8D51-D271-40E7-893D-9BE619F33629}" type="presParOf" srcId="{8090FE6D-2BD0-47E7-8C8C-35BD7C267F15}" destId="{CB77C860-4487-488B-AA27-4329816300C0}" srcOrd="1" destOrd="0" presId="urn:microsoft.com/office/officeart/2008/layout/LinedList"/>
    <dgm:cxn modelId="{53C2A969-B21A-4D35-892B-2E409C47B89A}" type="presParOf" srcId="{530B97EB-A6A9-478D-B13D-958621110FBB}" destId="{3AA9650C-F51F-42C0-B995-2444A95FEE5A}" srcOrd="4" destOrd="0" presId="urn:microsoft.com/office/officeart/2008/layout/LinedList"/>
    <dgm:cxn modelId="{8BC3977F-6418-4791-BAFE-8085E6FF71B6}" type="presParOf" srcId="{530B97EB-A6A9-478D-B13D-958621110FBB}" destId="{6D2E00EE-46D3-409D-8953-79AC670E6428}" srcOrd="5" destOrd="0" presId="urn:microsoft.com/office/officeart/2008/layout/LinedList"/>
    <dgm:cxn modelId="{C2577F0F-BE26-48BB-B4C7-891ED08E5BF1}" type="presParOf" srcId="{6D2E00EE-46D3-409D-8953-79AC670E6428}" destId="{4A6679B9-D63E-4BF0-BC97-E1E5D1198278}" srcOrd="0" destOrd="0" presId="urn:microsoft.com/office/officeart/2008/layout/LinedList"/>
    <dgm:cxn modelId="{C05F8380-533D-4DF5-B631-97062DF01E04}" type="presParOf" srcId="{6D2E00EE-46D3-409D-8953-79AC670E6428}" destId="{1806B703-D5B1-479D-A16E-CBF168A8C91C}" srcOrd="1" destOrd="0" presId="urn:microsoft.com/office/officeart/2008/layout/LinedList"/>
    <dgm:cxn modelId="{16E839D3-D28D-4478-BCE1-DF341CEE4205}" type="presParOf" srcId="{530B97EB-A6A9-478D-B13D-958621110FBB}" destId="{54A174C0-A985-4CC1-896C-F5180F7174D8}" srcOrd="6" destOrd="0" presId="urn:microsoft.com/office/officeart/2008/layout/LinedList"/>
    <dgm:cxn modelId="{4705360C-5BB4-4F9D-B045-B369FBA0F504}" type="presParOf" srcId="{530B97EB-A6A9-478D-B13D-958621110FBB}" destId="{AF516DEC-3BA2-46E0-B460-4E19A20C111E}" srcOrd="7" destOrd="0" presId="urn:microsoft.com/office/officeart/2008/layout/LinedList"/>
    <dgm:cxn modelId="{470B7761-DAB7-469A-A420-C0554D9D627A}" type="presParOf" srcId="{AF516DEC-3BA2-46E0-B460-4E19A20C111E}" destId="{116108AD-2B8A-49DF-866D-788CB41F6B9D}" srcOrd="0" destOrd="0" presId="urn:microsoft.com/office/officeart/2008/layout/LinedList"/>
    <dgm:cxn modelId="{3E1C69E1-87F4-43F1-991A-29E5EE89851D}" type="presParOf" srcId="{AF516DEC-3BA2-46E0-B460-4E19A20C111E}" destId="{B1DA1556-5AB7-46D6-80DF-C614AB4C22B1}" srcOrd="1" destOrd="0" presId="urn:microsoft.com/office/officeart/2008/layout/LinedList"/>
    <dgm:cxn modelId="{FC5ABF43-E7DD-479D-86D1-B5628DA73104}" type="presParOf" srcId="{530B97EB-A6A9-478D-B13D-958621110FBB}" destId="{E3DA493E-DF60-4067-8F52-42442D1AFE0B}" srcOrd="8" destOrd="0" presId="urn:microsoft.com/office/officeart/2008/layout/LinedList"/>
    <dgm:cxn modelId="{145A0159-4B8F-4837-912A-55843DD1C1E4}" type="presParOf" srcId="{530B97EB-A6A9-478D-B13D-958621110FBB}" destId="{6F044728-55A1-45A7-B80B-1DE7DFC0B1F3}" srcOrd="9" destOrd="0" presId="urn:microsoft.com/office/officeart/2008/layout/LinedList"/>
    <dgm:cxn modelId="{575224E6-7AD0-4441-825B-E55F980AB2F9}" type="presParOf" srcId="{6F044728-55A1-45A7-B80B-1DE7DFC0B1F3}" destId="{0A8F62E1-A331-47D3-9892-419A29B4B8E2}" srcOrd="0" destOrd="0" presId="urn:microsoft.com/office/officeart/2008/layout/LinedList"/>
    <dgm:cxn modelId="{FD59C721-2596-4A1C-BD3D-94A4D37FFA1A}" type="presParOf" srcId="{6F044728-55A1-45A7-B80B-1DE7DFC0B1F3}" destId="{E023917F-4067-4A21-8C86-00EA701E8BA0}" srcOrd="1" destOrd="0" presId="urn:microsoft.com/office/officeart/2008/layout/LinedList"/>
    <dgm:cxn modelId="{491580BF-1DF6-4EE7-AD82-7DE4C2F8039A}" type="presParOf" srcId="{530B97EB-A6A9-478D-B13D-958621110FBB}" destId="{E6886713-558A-42C8-8A8E-A098561BCB04}" srcOrd="10" destOrd="0" presId="urn:microsoft.com/office/officeart/2008/layout/LinedList"/>
    <dgm:cxn modelId="{F4917B57-0DFC-4ED1-825A-A061FF30A22E}" type="presParOf" srcId="{530B97EB-A6A9-478D-B13D-958621110FBB}" destId="{AAB0A414-6AAA-4769-8656-0386E69FE818}" srcOrd="11" destOrd="0" presId="urn:microsoft.com/office/officeart/2008/layout/LinedList"/>
    <dgm:cxn modelId="{D5EB3967-3628-46AA-93E0-CDA94D7BCFD9}" type="presParOf" srcId="{AAB0A414-6AAA-4769-8656-0386E69FE818}" destId="{67FA8E9D-993D-4420-A60D-55BB840EA4F1}" srcOrd="0" destOrd="0" presId="urn:microsoft.com/office/officeart/2008/layout/LinedList"/>
    <dgm:cxn modelId="{9CEBD765-797D-4705-9447-F816D9DBD090}" type="presParOf" srcId="{AAB0A414-6AAA-4769-8656-0386E69FE818}" destId="{6A8F432E-FAF6-4F4A-83BF-8E836BBE09BD}" srcOrd="1" destOrd="0" presId="urn:microsoft.com/office/officeart/2008/layout/LinedList"/>
    <dgm:cxn modelId="{28CEAC7E-C6F6-493A-AC6C-DE2F55C8B9EF}" type="presParOf" srcId="{530B97EB-A6A9-478D-B13D-958621110FBB}" destId="{34516551-7B3B-4C97-97DC-00557480DAD3}" srcOrd="12" destOrd="0" presId="urn:microsoft.com/office/officeart/2008/layout/LinedList"/>
    <dgm:cxn modelId="{F076AF7E-DEBD-4F2A-BCF9-5192FD9A4F69}" type="presParOf" srcId="{530B97EB-A6A9-478D-B13D-958621110FBB}" destId="{D0B6064A-E22D-4A11-B76A-F24FE079C93C}" srcOrd="13" destOrd="0" presId="urn:microsoft.com/office/officeart/2008/layout/LinedList"/>
    <dgm:cxn modelId="{2E24E1E2-CB79-444D-A118-D4751843D631}" type="presParOf" srcId="{D0B6064A-E22D-4A11-B76A-F24FE079C93C}" destId="{47023C06-0831-468B-941E-8319AFED95DC}" srcOrd="0" destOrd="0" presId="urn:microsoft.com/office/officeart/2008/layout/LinedList"/>
    <dgm:cxn modelId="{7C70B4ED-6864-4F88-8DF2-991E0211E609}" type="presParOf" srcId="{D0B6064A-E22D-4A11-B76A-F24FE079C93C}" destId="{DF8DACDE-02BC-4863-A76D-696E1C67F31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66772-F185-4D58-B8BB-E9370D7A7A2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0FC4FFE-8987-4A26-B7F4-8A516F18ADAE}">
      <dgm:prSet phldr="0"/>
      <dgm:spPr/>
      <dgm:t>
        <a:bodyPr/>
        <a:lstStyle/>
        <a:p>
          <a:pPr rtl="0">
            <a:defRPr cap="all"/>
          </a:pPr>
          <a:r>
            <a:rPr lang="en-US" dirty="0">
              <a:latin typeface="Franklin Gothic Demi" panose="020B0502020104020203"/>
            </a:rPr>
            <a:t>ADVOCACY</a:t>
          </a:r>
          <a:endParaRPr lang="en-US"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phldr="0"/>
      <dgm:spPr/>
      <dgm:t>
        <a:bodyPr/>
        <a:lstStyle/>
        <a:p>
          <a:pPr rtl="0">
            <a:defRPr cap="all"/>
          </a:pPr>
          <a:r>
            <a:rPr lang="en-US" b="1">
              <a:latin typeface="+mj-lt"/>
            </a:rPr>
            <a:t>Social media strategy</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phldr="0"/>
      <dgm:spPr/>
      <dgm:t>
        <a:bodyPr/>
        <a:lstStyle/>
        <a:p>
          <a:pPr rtl="0">
            <a:defRPr cap="all"/>
          </a:pPr>
          <a:r>
            <a:rPr lang="en-US" b="0">
              <a:latin typeface="Franklin Gothic Demi" panose="020B0502020104020203"/>
            </a:rPr>
            <a:t>Summit 2023</a:t>
          </a:r>
          <a:endParaRPr lang="en-US" b="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E7038A51-0E0E-445F-9A2A-D3AF80AD32CF}" type="pres">
      <dgm:prSet presAssocID="{01A66772-F185-4D58-B8BB-E9370D7A7A2B}" presName="diagram" presStyleCnt="0">
        <dgm:presLayoutVars>
          <dgm:dir/>
          <dgm:resizeHandles val="exact"/>
        </dgm:presLayoutVars>
      </dgm:prSet>
      <dgm:spPr/>
    </dgm:pt>
    <dgm:pt modelId="{85A55A82-D534-4670-AC35-61B4AF56F9F8}" type="pres">
      <dgm:prSet presAssocID="{40FC4FFE-8987-4A26-B7F4-8A516F18ADAE}" presName="node" presStyleLbl="node1" presStyleIdx="0" presStyleCnt="3">
        <dgm:presLayoutVars>
          <dgm:bulletEnabled val="1"/>
        </dgm:presLayoutVars>
      </dgm:prSet>
      <dgm:spPr/>
    </dgm:pt>
    <dgm:pt modelId="{38EB2D33-7357-4688-82F2-D6CA992C641B}" type="pres">
      <dgm:prSet presAssocID="{5B62599A-5C9B-48E7-896E-EA782AC60C8B}" presName="sibTrans" presStyleCnt="0"/>
      <dgm:spPr/>
    </dgm:pt>
    <dgm:pt modelId="{EE180B30-20DA-4D25-A31A-EF8B4BE1FACA}" type="pres">
      <dgm:prSet presAssocID="{49225C73-1633-42F1-AB3B-7CB183E5F8B8}" presName="node" presStyleLbl="node1" presStyleIdx="1" presStyleCnt="3">
        <dgm:presLayoutVars>
          <dgm:bulletEnabled val="1"/>
        </dgm:presLayoutVars>
      </dgm:prSet>
      <dgm:spPr/>
    </dgm:pt>
    <dgm:pt modelId="{F5AF6204-A8B1-48BA-A220-F730AEFE2866}" type="pres">
      <dgm:prSet presAssocID="{9646853A-8964-4519-A5B1-0B7D18B2983D}" presName="sibTrans" presStyleCnt="0"/>
      <dgm:spPr/>
    </dgm:pt>
    <dgm:pt modelId="{B729C721-7EB1-48DE-9FEB-29C9CE18869B}" type="pres">
      <dgm:prSet presAssocID="{1C383F32-22E8-4F62-A3E0-BDC3D5F48992}" presName="node" presStyleLbl="node1" presStyleIdx="2" presStyleCnt="3">
        <dgm:presLayoutVars>
          <dgm:bulletEnabled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0B0F3012-5668-4C2E-8DB2-22C58A12C5CB}" type="presOf" srcId="{01A66772-F185-4D58-B8BB-E9370D7A7A2B}" destId="{E7038A51-0E0E-445F-9A2A-D3AF80AD32CF}" srcOrd="0" destOrd="0" presId="urn:microsoft.com/office/officeart/2005/8/layout/default"/>
    <dgm:cxn modelId="{963D751D-4C1D-4940-A520-18AD47E2261F}" type="presOf" srcId="{49225C73-1633-42F1-AB3B-7CB183E5F8B8}" destId="{EE180B30-20DA-4D25-A31A-EF8B4BE1FACA}" srcOrd="0" destOrd="0" presId="urn:microsoft.com/office/officeart/2005/8/layout/default"/>
    <dgm:cxn modelId="{BE1ABE61-9E6A-4C86-8F09-92C549B1824A}" type="presOf" srcId="{40FC4FFE-8987-4A26-B7F4-8A516F18ADAE}" destId="{85A55A82-D534-4670-AC35-61B4AF56F9F8}" srcOrd="0" destOrd="0" presId="urn:microsoft.com/office/officeart/2005/8/layout/defaul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0DD20196-CF0F-4919-ADD2-E257C695CEC6}" type="presOf" srcId="{1C383F32-22E8-4F62-A3E0-BDC3D5F48992}" destId="{B729C721-7EB1-48DE-9FEB-29C9CE18869B}" srcOrd="0" destOrd="0" presId="urn:microsoft.com/office/officeart/2005/8/layout/default"/>
    <dgm:cxn modelId="{42AAC06E-6C43-400E-8F33-8021C5EF8786}" type="presParOf" srcId="{E7038A51-0E0E-445F-9A2A-D3AF80AD32CF}" destId="{85A55A82-D534-4670-AC35-61B4AF56F9F8}" srcOrd="0" destOrd="0" presId="urn:microsoft.com/office/officeart/2005/8/layout/default"/>
    <dgm:cxn modelId="{06456289-5381-4477-AC91-E72F8599A3C9}" type="presParOf" srcId="{E7038A51-0E0E-445F-9A2A-D3AF80AD32CF}" destId="{38EB2D33-7357-4688-82F2-D6CA992C641B}" srcOrd="1" destOrd="0" presId="urn:microsoft.com/office/officeart/2005/8/layout/default"/>
    <dgm:cxn modelId="{39C954A7-D2B0-4E08-ACCB-B787455CED11}" type="presParOf" srcId="{E7038A51-0E0E-445F-9A2A-D3AF80AD32CF}" destId="{EE180B30-20DA-4D25-A31A-EF8B4BE1FACA}" srcOrd="2" destOrd="0" presId="urn:microsoft.com/office/officeart/2005/8/layout/default"/>
    <dgm:cxn modelId="{541BD452-5401-42D9-BB7A-8D175AA8500D}" type="presParOf" srcId="{E7038A51-0E0E-445F-9A2A-D3AF80AD32CF}" destId="{F5AF6204-A8B1-48BA-A220-F730AEFE2866}" srcOrd="3" destOrd="0" presId="urn:microsoft.com/office/officeart/2005/8/layout/default"/>
    <dgm:cxn modelId="{E53EE05E-B37F-47D7-9545-90CA45730868}" type="presParOf" srcId="{E7038A51-0E0E-445F-9A2A-D3AF80AD32CF}" destId="{B729C721-7EB1-48DE-9FEB-29C9CE18869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55A82-D534-4670-AC35-61B4AF56F9F8}">
      <dsp:nvSpPr>
        <dsp:cNvPr id="0" name=""/>
        <dsp:cNvSpPr/>
      </dsp:nvSpPr>
      <dsp:spPr>
        <a:xfrm>
          <a:off x="0" y="873082"/>
          <a:ext cx="3446859" cy="20681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defRPr cap="all"/>
          </a:pPr>
          <a:r>
            <a:rPr lang="en-US" sz="2200" kern="1200" dirty="0">
              <a:latin typeface="Franklin Gothic Demi" panose="020B0502020104020203"/>
            </a:rPr>
            <a:t>The founding group of Co + Labbers identified mental &amp; behavioral health was hurting them &amp; their friends</a:t>
          </a:r>
          <a:endParaRPr lang="en-US" sz="2200" kern="1200" dirty="0"/>
        </a:p>
      </dsp:txBody>
      <dsp:txXfrm>
        <a:off x="0" y="873082"/>
        <a:ext cx="3446859" cy="2068115"/>
      </dsp:txXfrm>
    </dsp:sp>
    <dsp:sp modelId="{EE180B30-20DA-4D25-A31A-EF8B4BE1FACA}">
      <dsp:nvSpPr>
        <dsp:cNvPr id="0" name=""/>
        <dsp:cNvSpPr/>
      </dsp:nvSpPr>
      <dsp:spPr>
        <a:xfrm>
          <a:off x="3791545" y="873082"/>
          <a:ext cx="3446859" cy="206811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defRPr cap="all"/>
          </a:pPr>
          <a:r>
            <a:rPr lang="en-US" sz="2200" kern="1200">
              <a:latin typeface="Franklin Gothic Demi" panose="020B0502020104020203"/>
            </a:rPr>
            <a:t>They connected and </a:t>
          </a:r>
          <a:r>
            <a:rPr lang="en-US" sz="2200" kern="1200">
              <a:solidFill>
                <a:srgbClr val="FF0000"/>
              </a:solidFill>
              <a:latin typeface="Franklin Gothic Demi" panose="020B0502020104020203"/>
            </a:rPr>
            <a:t>BELIEVED</a:t>
          </a:r>
          <a:r>
            <a:rPr lang="en-US" sz="2200" kern="1200">
              <a:latin typeface="Franklin Gothic Demi" panose="020B0502020104020203"/>
            </a:rPr>
            <a:t> they could make an impact across schools and the broader community</a:t>
          </a:r>
          <a:endParaRPr lang="en-US" sz="2200" kern="1200"/>
        </a:p>
      </dsp:txBody>
      <dsp:txXfrm>
        <a:off x="3791545" y="873082"/>
        <a:ext cx="3446859" cy="2068115"/>
      </dsp:txXfrm>
    </dsp:sp>
    <dsp:sp modelId="{B729C721-7EB1-48DE-9FEB-29C9CE18869B}">
      <dsp:nvSpPr>
        <dsp:cNvPr id="0" name=""/>
        <dsp:cNvSpPr/>
      </dsp:nvSpPr>
      <dsp:spPr>
        <a:xfrm>
          <a:off x="7583090" y="873082"/>
          <a:ext cx="3446859" cy="206811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defRPr cap="all"/>
          </a:pPr>
          <a:r>
            <a:rPr lang="en-US" sz="2200" b="0" kern="1200" dirty="0">
              <a:latin typeface="Franklin Gothic Demi" panose="020B0502020104020203"/>
            </a:rPr>
            <a:t>The </a:t>
          </a:r>
          <a:r>
            <a:rPr lang="en-US" sz="2200" b="0" kern="1200" dirty="0">
              <a:solidFill>
                <a:srgbClr val="FF0000"/>
              </a:solidFill>
              <a:latin typeface="Franklin Gothic Demi" panose="020B0502020104020203"/>
            </a:rPr>
            <a:t>power of their belief </a:t>
          </a:r>
          <a:r>
            <a:rPr lang="en-US" sz="2200" b="0" kern="1200" dirty="0">
              <a:latin typeface="Franklin Gothic Demi" panose="020B0502020104020203"/>
            </a:rPr>
            <a:t>resulted in increased knowledge, a school club, and a community-wide summit!</a:t>
          </a:r>
          <a:endParaRPr lang="en-US" sz="2200" b="0" kern="1200" dirty="0"/>
        </a:p>
      </dsp:txBody>
      <dsp:txXfrm>
        <a:off x="7583090" y="873082"/>
        <a:ext cx="3446859" cy="2068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20637-F77B-4B39-B42B-86A90F580E1A}">
      <dsp:nvSpPr>
        <dsp:cNvPr id="0" name=""/>
        <dsp:cNvSpPr/>
      </dsp:nvSpPr>
      <dsp:spPr>
        <a:xfrm>
          <a:off x="0" y="474"/>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3C6BE-263E-47A8-A7DC-A8AB4B33151F}">
      <dsp:nvSpPr>
        <dsp:cNvPr id="0" name=""/>
        <dsp:cNvSpPr/>
      </dsp:nvSpPr>
      <dsp:spPr>
        <a:xfrm>
          <a:off x="0" y="474"/>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Founded an organization to impact their peers with the goal of better health – ALL HEALTH</a:t>
          </a:r>
        </a:p>
      </dsp:txBody>
      <dsp:txXfrm>
        <a:off x="0" y="474"/>
        <a:ext cx="6731000" cy="555716"/>
      </dsp:txXfrm>
    </dsp:sp>
    <dsp:sp modelId="{C4785173-BBE2-4059-B47A-BDBBAC004906}">
      <dsp:nvSpPr>
        <dsp:cNvPr id="0" name=""/>
        <dsp:cNvSpPr/>
      </dsp:nvSpPr>
      <dsp:spPr>
        <a:xfrm>
          <a:off x="0" y="556190"/>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78FE4E-E00D-43C8-A1EE-D66E932CB77F}">
      <dsp:nvSpPr>
        <dsp:cNvPr id="0" name=""/>
        <dsp:cNvSpPr/>
      </dsp:nvSpPr>
      <dsp:spPr>
        <a:xfrm>
          <a:off x="0" y="556190"/>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Earned hundreds of volunteer hours</a:t>
          </a:r>
        </a:p>
      </dsp:txBody>
      <dsp:txXfrm>
        <a:off x="0" y="556190"/>
        <a:ext cx="6731000" cy="555716"/>
      </dsp:txXfrm>
    </dsp:sp>
    <dsp:sp modelId="{3AA9650C-F51F-42C0-B995-2444A95FEE5A}">
      <dsp:nvSpPr>
        <dsp:cNvPr id="0" name=""/>
        <dsp:cNvSpPr/>
      </dsp:nvSpPr>
      <dsp:spPr>
        <a:xfrm>
          <a:off x="0" y="1111906"/>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679B9-D63E-4BF0-BC97-E1E5D1198278}">
      <dsp:nvSpPr>
        <dsp:cNvPr id="0" name=""/>
        <dsp:cNvSpPr/>
      </dsp:nvSpPr>
      <dsp:spPr>
        <a:xfrm>
          <a:off x="0" y="1111906"/>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Participated in assembling items for a summer youth camp for a non-profit</a:t>
          </a:r>
        </a:p>
      </dsp:txBody>
      <dsp:txXfrm>
        <a:off x="0" y="1111906"/>
        <a:ext cx="6731000" cy="555716"/>
      </dsp:txXfrm>
    </dsp:sp>
    <dsp:sp modelId="{54A174C0-A985-4CC1-896C-F5180F7174D8}">
      <dsp:nvSpPr>
        <dsp:cNvPr id="0" name=""/>
        <dsp:cNvSpPr/>
      </dsp:nvSpPr>
      <dsp:spPr>
        <a:xfrm>
          <a:off x="0" y="1667622"/>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108AD-2B8A-49DF-866D-788CB41F6B9D}">
      <dsp:nvSpPr>
        <dsp:cNvPr id="0" name=""/>
        <dsp:cNvSpPr/>
      </dsp:nvSpPr>
      <dsp:spPr>
        <a:xfrm>
          <a:off x="0" y="1667622"/>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Looked into clubs at each school with a successful club being launched at Bolles</a:t>
          </a:r>
        </a:p>
      </dsp:txBody>
      <dsp:txXfrm>
        <a:off x="0" y="1667622"/>
        <a:ext cx="6731000" cy="555716"/>
      </dsp:txXfrm>
    </dsp:sp>
    <dsp:sp modelId="{E3DA493E-DF60-4067-8F52-42442D1AFE0B}">
      <dsp:nvSpPr>
        <dsp:cNvPr id="0" name=""/>
        <dsp:cNvSpPr/>
      </dsp:nvSpPr>
      <dsp:spPr>
        <a:xfrm>
          <a:off x="0" y="2223339"/>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F62E1-A331-47D3-9892-419A29B4B8E2}">
      <dsp:nvSpPr>
        <dsp:cNvPr id="0" name=""/>
        <dsp:cNvSpPr/>
      </dsp:nvSpPr>
      <dsp:spPr>
        <a:xfrm>
          <a:off x="0" y="2223339"/>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Started some social media presence with positive messaging</a:t>
          </a:r>
        </a:p>
      </dsp:txBody>
      <dsp:txXfrm>
        <a:off x="0" y="2223339"/>
        <a:ext cx="6731000" cy="555716"/>
      </dsp:txXfrm>
    </dsp:sp>
    <dsp:sp modelId="{E6886713-558A-42C8-8A8E-A098561BCB04}">
      <dsp:nvSpPr>
        <dsp:cNvPr id="0" name=""/>
        <dsp:cNvSpPr/>
      </dsp:nvSpPr>
      <dsp:spPr>
        <a:xfrm>
          <a:off x="0" y="2779055"/>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A8E9D-993D-4420-A60D-55BB840EA4F1}">
      <dsp:nvSpPr>
        <dsp:cNvPr id="0" name=""/>
        <dsp:cNvSpPr/>
      </dsp:nvSpPr>
      <dsp:spPr>
        <a:xfrm>
          <a:off x="0" y="2779055"/>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Learned real information about drugs, alcohol, youth brain, preventing overdose, embracing their own natural high and encouraging that for their friends</a:t>
          </a:r>
        </a:p>
      </dsp:txBody>
      <dsp:txXfrm>
        <a:off x="0" y="2779055"/>
        <a:ext cx="6731000" cy="555716"/>
      </dsp:txXfrm>
    </dsp:sp>
    <dsp:sp modelId="{34516551-7B3B-4C97-97DC-00557480DAD3}">
      <dsp:nvSpPr>
        <dsp:cNvPr id="0" name=""/>
        <dsp:cNvSpPr/>
      </dsp:nvSpPr>
      <dsp:spPr>
        <a:xfrm>
          <a:off x="0" y="3334771"/>
          <a:ext cx="6731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23C06-0831-468B-941E-8319AFED95DC}">
      <dsp:nvSpPr>
        <dsp:cNvPr id="0" name=""/>
        <dsp:cNvSpPr/>
      </dsp:nvSpPr>
      <dsp:spPr>
        <a:xfrm>
          <a:off x="0" y="3334771"/>
          <a:ext cx="6731000" cy="55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Planned a youth summit for spring, 2022 along with peer-to-peer sessions with middle schools – because they see that as the point of highest impact</a:t>
          </a:r>
        </a:p>
      </dsp:txBody>
      <dsp:txXfrm>
        <a:off x="0" y="3334771"/>
        <a:ext cx="6731000" cy="555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55A82-D534-4670-AC35-61B4AF56F9F8}">
      <dsp:nvSpPr>
        <dsp:cNvPr id="0" name=""/>
        <dsp:cNvSpPr/>
      </dsp:nvSpPr>
      <dsp:spPr>
        <a:xfrm>
          <a:off x="0" y="873082"/>
          <a:ext cx="3446859" cy="20681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defRPr cap="all"/>
          </a:pPr>
          <a:r>
            <a:rPr lang="en-US" sz="4200" kern="1200" dirty="0">
              <a:latin typeface="Franklin Gothic Demi" panose="020B0502020104020203"/>
            </a:rPr>
            <a:t>ADVOCACY</a:t>
          </a:r>
          <a:endParaRPr lang="en-US" sz="4200" kern="1200" dirty="0"/>
        </a:p>
      </dsp:txBody>
      <dsp:txXfrm>
        <a:off x="0" y="873082"/>
        <a:ext cx="3446859" cy="2068115"/>
      </dsp:txXfrm>
    </dsp:sp>
    <dsp:sp modelId="{EE180B30-20DA-4D25-A31A-EF8B4BE1FACA}">
      <dsp:nvSpPr>
        <dsp:cNvPr id="0" name=""/>
        <dsp:cNvSpPr/>
      </dsp:nvSpPr>
      <dsp:spPr>
        <a:xfrm>
          <a:off x="3791545" y="873082"/>
          <a:ext cx="3446859" cy="206811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defRPr cap="all"/>
          </a:pPr>
          <a:r>
            <a:rPr lang="en-US" sz="4200" b="1" kern="1200">
              <a:latin typeface="+mj-lt"/>
            </a:rPr>
            <a:t>Social media strategy</a:t>
          </a:r>
        </a:p>
      </dsp:txBody>
      <dsp:txXfrm>
        <a:off x="3791545" y="873082"/>
        <a:ext cx="3446859" cy="2068115"/>
      </dsp:txXfrm>
    </dsp:sp>
    <dsp:sp modelId="{B729C721-7EB1-48DE-9FEB-29C9CE18869B}">
      <dsp:nvSpPr>
        <dsp:cNvPr id="0" name=""/>
        <dsp:cNvSpPr/>
      </dsp:nvSpPr>
      <dsp:spPr>
        <a:xfrm>
          <a:off x="7583090" y="873082"/>
          <a:ext cx="3446859" cy="206811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defRPr cap="all"/>
          </a:pPr>
          <a:r>
            <a:rPr lang="en-US" sz="4200" b="0" kern="1200">
              <a:latin typeface="Franklin Gothic Demi" panose="020B0502020104020203"/>
            </a:rPr>
            <a:t>Summit 2023</a:t>
          </a:r>
          <a:endParaRPr lang="en-US" sz="4200" b="0" kern="1200"/>
        </a:p>
      </dsp:txBody>
      <dsp:txXfrm>
        <a:off x="7583090" y="873082"/>
        <a:ext cx="3446859" cy="20681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D8190EA-5EEC-4300-B6AE-D9734C6C648E}" type="datetimeFigureOut">
              <a:rPr lang="en-US" smtClean="0"/>
              <a:t>3/26/2024</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487ADD9-2083-264C-A652-8D52D02F7E72}" type="datetimeFigureOut">
              <a:rPr lang="en-US" smtClean="0"/>
              <a:t>3/26/2024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197951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dirty="0"/>
          </a:p>
        </p:txBody>
      </p:sp>
    </p:spTree>
    <p:extLst>
      <p:ext uri="{BB962C8B-B14F-4D97-AF65-F5344CB8AC3E}">
        <p14:creationId xmlns:p14="http://schemas.microsoft.com/office/powerpoint/2010/main" val="64998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included weeks of preparation and action:</a:t>
            </a:r>
          </a:p>
          <a:p>
            <a:endParaRPr lang="en-US" dirty="0"/>
          </a:p>
          <a:p>
            <a:pPr marL="241653" indent="-241653">
              <a:buAutoNum type="arabicPeriod"/>
            </a:pPr>
            <a:r>
              <a:rPr lang="en-US" dirty="0"/>
              <a:t>Advocacy training by Senator Bradley’s aide, Mary Dudley Lee and Drug Free America’s Amy </a:t>
            </a:r>
            <a:r>
              <a:rPr lang="en-US" dirty="0" err="1"/>
              <a:t>Ronhasen</a:t>
            </a:r>
            <a:r>
              <a:rPr lang="en-US" dirty="0"/>
              <a:t>.</a:t>
            </a:r>
          </a:p>
          <a:p>
            <a:pPr marL="241653" indent="-241653">
              <a:buAutoNum type="arabicPeriod"/>
            </a:pPr>
            <a:r>
              <a:rPr lang="en-US" dirty="0"/>
              <a:t>Development of talking points to be used for general prevention and to address the specific risks of the hemp products and Delta 8.</a:t>
            </a:r>
          </a:p>
          <a:p>
            <a:pPr marL="241653" indent="-241653">
              <a:buAutoNum type="arabicPeriod"/>
            </a:pPr>
            <a:r>
              <a:rPr lang="en-US" dirty="0"/>
              <a:t>A trip that started at 5:00 am from Jacksonville traveling over to Tallahassee and a day filled with meetings, talks, and encouragements for our legislators.</a:t>
            </a:r>
          </a:p>
          <a:p>
            <a:pPr marL="241653" indent="-241653">
              <a:buAutoNum type="arabicPeriod"/>
            </a:pPr>
            <a:r>
              <a:rPr lang="en-US"/>
              <a:t>Passage of the Hemp Bill!</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12</a:t>
            </a:fld>
            <a:endParaRPr lang="en-US" dirty="0"/>
          </a:p>
        </p:txBody>
      </p:sp>
    </p:spTree>
    <p:extLst>
      <p:ext uri="{BB962C8B-B14F-4D97-AF65-F5344CB8AC3E}">
        <p14:creationId xmlns:p14="http://schemas.microsoft.com/office/powerpoint/2010/main" val="163908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dirty="0"/>
          </a:p>
        </p:txBody>
      </p:sp>
    </p:spTree>
    <p:extLst>
      <p:ext uri="{BB962C8B-B14F-4D97-AF65-F5344CB8AC3E}">
        <p14:creationId xmlns:p14="http://schemas.microsoft.com/office/powerpoint/2010/main" val="964844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81818"/>
                </a:solidFill>
                <a:effectLst/>
                <a:latin typeface="wfont_89faea_5543149f85734d249887254130db2d9a"/>
              </a:rPr>
              <a:t>Duval Co + Lab wanted to engage in a Social Media Project.</a:t>
            </a:r>
          </a:p>
          <a:p>
            <a:r>
              <a:rPr lang="en-US" b="0" i="0" dirty="0">
                <a:solidFill>
                  <a:srgbClr val="181818"/>
                </a:solidFill>
                <a:effectLst/>
                <a:latin typeface="wfont_89faea_5543149f85734d249887254130db2d9a"/>
              </a:rPr>
              <a:t>But why – isn’t social media just a mind-suck for our kids?</a:t>
            </a:r>
          </a:p>
          <a:p>
            <a:endParaRPr lang="en-US" b="0" i="0" dirty="0">
              <a:solidFill>
                <a:srgbClr val="181818"/>
              </a:solidFill>
              <a:effectLst/>
              <a:latin typeface="wfont_89faea_5543149f85734d249887254130db2d9a"/>
            </a:endParaRPr>
          </a:p>
          <a:p>
            <a:r>
              <a:rPr lang="en-US" b="0" i="0" dirty="0">
                <a:solidFill>
                  <a:srgbClr val="181818"/>
                </a:solidFill>
                <a:effectLst/>
                <a:latin typeface="wfont_89faea_5543149f85734d249887254130db2d9a"/>
              </a:rPr>
              <a:t>Here’s some of the rationale:</a:t>
            </a:r>
          </a:p>
          <a:p>
            <a:r>
              <a:rPr lang="en-US" b="0" i="0" dirty="0">
                <a:solidFill>
                  <a:srgbClr val="181818"/>
                </a:solidFill>
                <a:effectLst/>
                <a:latin typeface="wfont_89faea_5543149f85734d249887254130db2d9a"/>
              </a:rPr>
              <a:t>Song for Charlie, a national non-profit aimed at informing young people about the risk of fentanyl poisoning and overdose, conducted the second year of a survey. Nationwide sample of 1,500 Young Americans aged 13-24. Included n=612 Teens (ages 13-17) and n=888 Young Adults (ages 18-24). Gen Z includes all respondents ages 13-24, Teens refers to respondents ages 13-17, and Young Adults refers to respondents ages 18-24. Parental consent was required for minors between the ages of 13-17 before participation in the survey.</a:t>
            </a:r>
          </a:p>
          <a:p>
            <a:endParaRPr lang="en-US" b="0" i="0" dirty="0">
              <a:solidFill>
                <a:srgbClr val="181818"/>
              </a:solidFill>
              <a:effectLst/>
              <a:latin typeface="wfont_89faea_5543149f85734d249887254130db2d9a"/>
            </a:endParaRPr>
          </a:p>
          <a:p>
            <a:r>
              <a:rPr lang="en-US" b="0" i="0" dirty="0">
                <a:solidFill>
                  <a:srgbClr val="181818"/>
                </a:solidFill>
                <a:effectLst/>
                <a:latin typeface="wfont_89faea_5543149f85734d249887254130db2d9a"/>
              </a:rPr>
              <a:t>This survey is deep and wide, and we’ve only pulled out a couple key data around why the kids knew it was important to engage in social media</a:t>
            </a:r>
          </a:p>
          <a:p>
            <a:r>
              <a:rPr lang="en-US" b="0" i="0" dirty="0">
                <a:solidFill>
                  <a:srgbClr val="181818"/>
                </a:solidFill>
                <a:effectLst/>
                <a:latin typeface="wfont_89faea_5543149f85734d249887254130db2d9a"/>
              </a:rPr>
              <a:t>First…look at what kids ages 13-24 across the US said about the difficulty of obtaining various drugs…</a:t>
            </a:r>
          </a:p>
          <a:p>
            <a:endParaRPr lang="en-US" b="0" i="0" dirty="0">
              <a:solidFill>
                <a:srgbClr val="181818"/>
              </a:solidFill>
              <a:effectLst/>
              <a:latin typeface="wfont_89faea_5543149f85734d249887254130db2d9a"/>
            </a:endParaRPr>
          </a:p>
          <a:p>
            <a:r>
              <a:rPr lang="en-US" b="0" i="0" dirty="0">
                <a:solidFill>
                  <a:srgbClr val="181818"/>
                </a:solidFill>
                <a:effectLst/>
                <a:latin typeface="wfont_89faea_5543149f85734d249887254130db2d9a"/>
              </a:rPr>
              <a:t>Around drug use and other risk behaviors coupled with social media…y</a:t>
            </a:r>
            <a:r>
              <a:rPr lang="en-US" dirty="0"/>
              <a:t>outh experience:</a:t>
            </a:r>
          </a:p>
          <a:p>
            <a:pPr marL="362480" indent="-362480">
              <a:buFont typeface="Arial" panose="020B0604020202020204" pitchFamily="34" charset="0"/>
              <a:buChar char="•"/>
            </a:pPr>
            <a:r>
              <a:rPr lang="en-US" dirty="0"/>
              <a:t>Reduced perception of harm</a:t>
            </a:r>
          </a:p>
          <a:p>
            <a:pPr marL="362480" indent="-362480">
              <a:buFont typeface="Arial" panose="020B0604020202020204" pitchFamily="34" charset="0"/>
              <a:buChar char="•"/>
            </a:pPr>
            <a:r>
              <a:rPr lang="en-US" dirty="0"/>
              <a:t>Increased acceptability of use</a:t>
            </a:r>
          </a:p>
          <a:p>
            <a:pPr marL="362480" indent="-362480">
              <a:buFont typeface="Arial" panose="020B0604020202020204" pitchFamily="34" charset="0"/>
              <a:buChar char="•"/>
            </a:pPr>
            <a:r>
              <a:rPr lang="en-US" dirty="0"/>
              <a:t>Increased access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dirty="0"/>
          </a:p>
        </p:txBody>
      </p:sp>
    </p:spTree>
    <p:extLst>
      <p:ext uri="{BB962C8B-B14F-4D97-AF65-F5344CB8AC3E}">
        <p14:creationId xmlns:p14="http://schemas.microsoft.com/office/powerpoint/2010/main" val="247477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shows the impact of social media on what our 13-24 year-olds know about an issue that can cost them their lives</a:t>
            </a:r>
          </a:p>
          <a:p>
            <a:endParaRPr lang="en-US" dirty="0"/>
          </a:p>
          <a:p>
            <a:r>
              <a:rPr lang="en-US" dirty="0"/>
              <a:t>And the next data shows where they have seen any advertisements OR PSAs about fentanyl in counterfeit pills</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dirty="0"/>
          </a:p>
        </p:txBody>
      </p:sp>
    </p:spTree>
    <p:extLst>
      <p:ext uri="{BB962C8B-B14F-4D97-AF65-F5344CB8AC3E}">
        <p14:creationId xmlns:p14="http://schemas.microsoft.com/office/powerpoint/2010/main" val="276798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LESS LIKELY to consider using a “prescription pill” without a prescription in the future after getting good information:</a:t>
            </a:r>
          </a:p>
          <a:p>
            <a:endParaRPr lang="en-US" dirty="0"/>
          </a:p>
          <a:p>
            <a:r>
              <a:rPr lang="en-US" b="1" dirty="0"/>
              <a:t>65%</a:t>
            </a:r>
          </a:p>
          <a:p>
            <a:endParaRPr lang="en-US" dirty="0"/>
          </a:p>
          <a:p>
            <a:r>
              <a:rPr lang="en-US" dirty="0"/>
              <a:t>We have to engage! What are the best ways? Let’s look at what the young people told us</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dirty="0"/>
          </a:p>
        </p:txBody>
      </p:sp>
    </p:spTree>
    <p:extLst>
      <p:ext uri="{BB962C8B-B14F-4D97-AF65-F5344CB8AC3E}">
        <p14:creationId xmlns:p14="http://schemas.microsoft.com/office/powerpoint/2010/main" val="243141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 - close to 2 or 3 people ages 13-24 – reported they could get the information BEST via social media in posts by prominent individuals and influencers.</a:t>
            </a:r>
          </a:p>
          <a:p>
            <a:r>
              <a:rPr lang="en-US" dirty="0"/>
              <a:t>And a close second was in advertising &amp; PSAs on social media.</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135938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dirty="0"/>
          </a:p>
        </p:txBody>
      </p:sp>
    </p:spTree>
    <p:extLst>
      <p:ext uri="{BB962C8B-B14F-4D97-AF65-F5344CB8AC3E}">
        <p14:creationId xmlns:p14="http://schemas.microsoft.com/office/powerpoint/2010/main" val="1425159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331908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291524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dirty="0"/>
          </a:p>
        </p:txBody>
      </p:sp>
    </p:spTree>
    <p:extLst>
      <p:ext uri="{BB962C8B-B14F-4D97-AF65-F5344CB8AC3E}">
        <p14:creationId xmlns:p14="http://schemas.microsoft.com/office/powerpoint/2010/main" val="156400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3862743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dirty="0"/>
          </a:p>
        </p:txBody>
      </p:sp>
    </p:spTree>
    <p:extLst>
      <p:ext uri="{BB962C8B-B14F-4D97-AF65-F5344CB8AC3E}">
        <p14:creationId xmlns:p14="http://schemas.microsoft.com/office/powerpoint/2010/main" val="1312904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 take the podium</a:t>
            </a:r>
          </a:p>
          <a:p>
            <a:endParaRPr lang="en-US" dirty="0"/>
          </a:p>
          <a:p>
            <a:pPr marL="181240" indent="-181240">
              <a:buFont typeface="Arial" panose="020B0604020202020204" pitchFamily="34" charset="0"/>
              <a:buChar char="•"/>
            </a:pPr>
            <a:r>
              <a:rPr lang="en-US" dirty="0"/>
              <a:t>Why you wanted to start the club at Wolfson</a:t>
            </a:r>
          </a:p>
          <a:p>
            <a:pPr marL="181240" indent="-181240">
              <a:buFont typeface="Arial" panose="020B0604020202020204" pitchFamily="34" charset="0"/>
              <a:buChar char="•"/>
            </a:pPr>
            <a:r>
              <a:rPr lang="en-US" dirty="0"/>
              <a:t>What steps you had to take to get the club going</a:t>
            </a:r>
          </a:p>
          <a:p>
            <a:pPr marL="664546" lvl="1" indent="-181240">
              <a:buFont typeface="Arial" panose="020B0604020202020204" pitchFamily="34" charset="0"/>
              <a:buChar char="•"/>
            </a:pPr>
            <a:r>
              <a:rPr lang="en-US" dirty="0"/>
              <a:t>Permission from the school?</a:t>
            </a:r>
          </a:p>
          <a:p>
            <a:pPr marL="664546" lvl="1" indent="-181240">
              <a:buFont typeface="Arial" panose="020B0604020202020204" pitchFamily="34" charset="0"/>
              <a:buChar char="•"/>
            </a:pPr>
            <a:r>
              <a:rPr lang="en-US" dirty="0"/>
              <a:t>Sponsor? – was it hard to find one?</a:t>
            </a:r>
          </a:p>
          <a:p>
            <a:pPr marL="664546" lvl="1" indent="-181240">
              <a:buFont typeface="Arial" panose="020B0604020202020204" pitchFamily="34" charset="0"/>
              <a:buChar char="•"/>
            </a:pPr>
            <a:r>
              <a:rPr lang="en-US" dirty="0"/>
              <a:t>Decide on meeting dates and times </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3787546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pPr marL="181240" indent="-181240">
              <a:buFont typeface="Arial" panose="020B0604020202020204" pitchFamily="34" charset="0"/>
              <a:buChar char="•"/>
            </a:pPr>
            <a:r>
              <a:rPr lang="en-US" dirty="0"/>
              <a:t>Share the ways you communicated with students about the club!</a:t>
            </a:r>
          </a:p>
          <a:p>
            <a:pPr marL="181240" indent="-181240">
              <a:buFont typeface="Arial" panose="020B0604020202020204" pitchFamily="34" charset="0"/>
              <a:buChar char="•"/>
            </a:pPr>
            <a:r>
              <a:rPr lang="en-US" dirty="0"/>
              <a:t>Barriers in the beginning…the hurricane! (Had to move the first meeting)</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1339480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First meeting happened and the classroom was full! We had standing room only.</a:t>
            </a:r>
          </a:p>
          <a:p>
            <a:r>
              <a:rPr lang="en-US" dirty="0"/>
              <a:t> We presented options of actions our group can take to work effectively in this critical area, including</a:t>
            </a:r>
          </a:p>
          <a:p>
            <a:endParaRPr lang="en-US" dirty="0"/>
          </a:p>
          <a:p>
            <a:pPr marL="241653" indent="-241653">
              <a:buFont typeface="+mj-lt"/>
              <a:buAutoNum type="arabicPeriod"/>
            </a:pPr>
            <a:r>
              <a:rPr lang="en-US" dirty="0"/>
              <a:t>Providing education and training to youth</a:t>
            </a:r>
          </a:p>
          <a:p>
            <a:pPr marL="241653" indent="-241653">
              <a:buFont typeface="+mj-lt"/>
              <a:buAutoNum type="arabicPeriod"/>
            </a:pPr>
            <a:r>
              <a:rPr lang="en-US" dirty="0"/>
              <a:t>Providing education and training to adults – our parents – and teachers and any others that will listen!</a:t>
            </a:r>
          </a:p>
          <a:p>
            <a:pPr marL="241653" indent="-241653">
              <a:buFont typeface="+mj-lt"/>
              <a:buAutoNum type="arabicPeriod"/>
            </a:pPr>
            <a:r>
              <a:rPr lang="en-US" dirty="0"/>
              <a:t>Participate as youth subject matter experts at either training events or on media spots</a:t>
            </a:r>
          </a:p>
          <a:p>
            <a:pPr marL="241653" indent="-241653">
              <a:buFont typeface="+mj-lt"/>
              <a:buAutoNum type="arabicPeriod"/>
            </a:pPr>
            <a:r>
              <a:rPr lang="en-US" dirty="0"/>
              <a:t>Advocate for policy and law change at the local and state level</a:t>
            </a:r>
          </a:p>
          <a:p>
            <a:pPr marL="241653" indent="-241653">
              <a:buFont typeface="+mj-lt"/>
              <a:buAutoNum type="arabicPeriod"/>
            </a:pPr>
            <a:r>
              <a:rPr lang="en-US" dirty="0"/>
              <a:t>Play a key role in any Summits the organization plans!</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965845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1436712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We knew it was important to finalize our identity as a club.</a:t>
            </a:r>
          </a:p>
          <a:p>
            <a:r>
              <a:rPr lang="en-US" dirty="0"/>
              <a:t>We shared ideas that we could be Wolfson DFD (concept is we are focused on freedom from substance abuse for all youth at Wolfson)</a:t>
            </a:r>
          </a:p>
          <a:p>
            <a:r>
              <a:rPr lang="en-US" dirty="0"/>
              <a:t>Wolfson Co Lab (concept is we are collaborating with other partners to raise awareness for better health throughout our area…and even across the US)!</a:t>
            </a:r>
          </a:p>
          <a:p>
            <a:r>
              <a:rPr lang="en-US" dirty="0"/>
              <a:t>Or we could come up with an alternate name!!</a:t>
            </a:r>
          </a:p>
          <a:p>
            <a:endParaRPr lang="en-US" dirty="0"/>
          </a:p>
          <a:p>
            <a:r>
              <a:rPr lang="en-US" dirty="0"/>
              <a:t>We decided to imbed the response to this discussion in a survey that we designed to also hone in on where we go from here. The outcomes are helping us design the club.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1370436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The 33 people that responded to which substance they were most curious about showed us that our club members really wanted to know more about all the substances. The lowest percentages were more than 54% and the highest were 73%.</a:t>
            </a:r>
          </a:p>
          <a:p>
            <a:endParaRPr lang="en-US" dirty="0"/>
          </a:p>
          <a:p>
            <a:r>
              <a:rPr lang="en-US" dirty="0"/>
              <a:t>We need to bring good information about all these substances to our group.</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188381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We were really grateful to see the response to question 2. It says, “I am interested in gaining education and tools that support”…and these are the responses of Wolfson High School students:</a:t>
            </a:r>
          </a:p>
          <a:p>
            <a:endParaRPr lang="en-US" dirty="0"/>
          </a:p>
          <a:p>
            <a:pPr marL="181240" indent="-181240">
              <a:buFont typeface="Arial" panose="020B0604020202020204" pitchFamily="34" charset="0"/>
              <a:buChar char="•"/>
            </a:pPr>
            <a:r>
              <a:rPr lang="en-US" dirty="0"/>
              <a:t>Knowing how to recognize and respond to an overdose - this got the largest % with almost 79% responding to this </a:t>
            </a:r>
          </a:p>
          <a:p>
            <a:pPr marL="181240" indent="-181240">
              <a:buFont typeface="Arial" panose="020B0604020202020204" pitchFamily="34" charset="0"/>
              <a:buChar char="•"/>
            </a:pPr>
            <a:r>
              <a:rPr lang="en-US" dirty="0"/>
              <a:t>Increasing my ability to help someone I know struggling with substances – almost 70%</a:t>
            </a:r>
          </a:p>
          <a:p>
            <a:pPr marL="181240" indent="-181240">
              <a:buFont typeface="Arial" panose="020B0604020202020204" pitchFamily="34" charset="0"/>
              <a:buChar char="•"/>
            </a:pPr>
            <a:r>
              <a:rPr lang="en-US" dirty="0"/>
              <a:t>Gaining knowledge about resources for myself or someone else who is struggling with substances – almost 70%</a:t>
            </a:r>
          </a:p>
          <a:p>
            <a:pPr marL="181240" indent="-181240">
              <a:buFont typeface="Arial" panose="020B0604020202020204" pitchFamily="34" charset="0"/>
              <a:buChar char="•"/>
            </a:pPr>
            <a:r>
              <a:rPr lang="en-US" dirty="0"/>
              <a:t>Increasing my ability to make healthy choices – nearly 67%</a:t>
            </a:r>
          </a:p>
          <a:p>
            <a:pPr marL="181240" indent="-181240">
              <a:buFont typeface="Arial" panose="020B0604020202020204" pitchFamily="34" charset="0"/>
              <a:buChar char="•"/>
            </a:pPr>
            <a:r>
              <a:rPr lang="en-US" dirty="0"/>
              <a:t>Increasing my ability to create a safe environment for myself and others – almost 64%</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151367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4194793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A couple other questions have helped guide us. Given seven choices of why the respondent or a friend uses substances, the top four were:</a:t>
            </a:r>
          </a:p>
          <a:p>
            <a:endParaRPr lang="en-US" dirty="0"/>
          </a:p>
          <a:p>
            <a:pPr marL="181240" indent="-181240">
              <a:buFont typeface="Arial" panose="020B0604020202020204" pitchFamily="34" charset="0"/>
              <a:buChar char="•"/>
            </a:pPr>
            <a:r>
              <a:rPr lang="en-US" dirty="0"/>
              <a:t>Mental health issues</a:t>
            </a:r>
          </a:p>
          <a:p>
            <a:pPr marL="181240" indent="-181240">
              <a:buFont typeface="Arial" panose="020B0604020202020204" pitchFamily="34" charset="0"/>
              <a:buChar char="•"/>
            </a:pPr>
            <a:r>
              <a:rPr lang="en-US" dirty="0"/>
              <a:t>Social influence</a:t>
            </a:r>
          </a:p>
          <a:p>
            <a:pPr marL="181240" indent="-181240">
              <a:buFont typeface="Arial" panose="020B0604020202020204" pitchFamily="34" charset="0"/>
              <a:buChar char="•"/>
            </a:pPr>
            <a:r>
              <a:rPr lang="en-US" dirty="0"/>
              <a:t>Peer pressure</a:t>
            </a:r>
          </a:p>
          <a:p>
            <a:pPr marL="181240" indent="-181240">
              <a:buFont typeface="Arial" panose="020B0604020202020204" pitchFamily="34" charset="0"/>
              <a:buChar char="•"/>
            </a:pPr>
            <a:r>
              <a:rPr lang="en-US" dirty="0"/>
              <a:t>Family dysfunction</a:t>
            </a:r>
          </a:p>
          <a:p>
            <a:pPr marL="181240" indent="-181240">
              <a:buFont typeface="Arial" panose="020B0604020202020204" pitchFamily="34" charset="0"/>
              <a:buChar char="•"/>
            </a:pPr>
            <a:endParaRPr lang="en-US" dirty="0"/>
          </a:p>
          <a:p>
            <a:r>
              <a:rPr lang="en-US" dirty="0"/>
              <a:t>And 100% of the respondents indicate that they believe their behavioral health choices today can have an impact on their future lives.</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937386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It’s been a great first year and we’re only part way through.</a:t>
            </a:r>
          </a:p>
          <a:p>
            <a:endParaRPr lang="en-US" dirty="0"/>
          </a:p>
          <a:p>
            <a:r>
              <a:rPr lang="en-US" dirty="0"/>
              <a:t>We have provided training and education on Natural high, Delta 8, and Advocacy. We have an upcoming training to present on social media for social good.</a:t>
            </a:r>
          </a:p>
          <a:p>
            <a:endParaRPr lang="en-US" dirty="0"/>
          </a:p>
          <a:p>
            <a:r>
              <a:rPr lang="en-US" dirty="0"/>
              <a:t>We targeted the banning of Delta 8 in an advocacy project…and the bill passed the Senate unanimously and the House by a large majority! Hopefully the Governor will sign it soon – and if so it will go into effect on 10/1/24!</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1108558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As you may remember seeing from the survey, the students wanted MOST to learn to identify an opioid overdose and know how to respond to it. SO…we have gotten permission to provide the Opioid Overdose and Narcan Training to the students and we’re even allowed to provide the trainees with Narcan kits after they take the training.</a:t>
            </a:r>
          </a:p>
          <a:p>
            <a:endParaRPr lang="en-US" dirty="0"/>
          </a:p>
          <a:p>
            <a:r>
              <a:rPr lang="en-US" dirty="0"/>
              <a:t>BUT…DCPS policy does not permit the kids to carry it at school. So now, led by our efforts, DCPS is working toward changing that policy to allow students who have completed the training to carry their Narcan whenever and wherever. Drug Free Duval is also working with us on this and we’ll let you know how it goes! Sally, Susan, will you join us as we wrap up?</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40913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Julia and Raine:</a:t>
            </a:r>
          </a:p>
          <a:p>
            <a:endParaRPr lang="en-US" dirty="0"/>
          </a:p>
          <a:p>
            <a:r>
              <a:rPr lang="en-US" dirty="0"/>
              <a:t>We will continue to work with our Wolfson Co + Lab members and the DFD team to craft next year’s strategies based on data and needs of our members. Some of our strategies will be with Duval Co + Lab and some will be separate.</a:t>
            </a:r>
          </a:p>
          <a:p>
            <a:endParaRPr lang="en-US" dirty="0"/>
          </a:p>
          <a:p>
            <a:r>
              <a:rPr lang="en-US" dirty="0"/>
              <a:t>Susan and Sally:</a:t>
            </a:r>
          </a:p>
          <a:p>
            <a:endParaRPr lang="en-US" dirty="0"/>
          </a:p>
          <a:p>
            <a:r>
              <a:rPr lang="en-US" dirty="0"/>
              <a:t>Rolling out clubs in additional schools with the help of Julia and Raine!</a:t>
            </a:r>
          </a:p>
          <a:p>
            <a:endParaRPr lang="en-US" dirty="0"/>
          </a:p>
          <a:p>
            <a:r>
              <a:rPr lang="en-US" dirty="0"/>
              <a:t>Parent Strategy</a:t>
            </a:r>
          </a:p>
          <a:p>
            <a:r>
              <a:rPr lang="en-US" dirty="0"/>
              <a:t>Discovery Summit </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3352164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any of us?</a:t>
            </a: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76330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193894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dirty="0"/>
          </a:p>
        </p:txBody>
      </p:sp>
    </p:spTree>
    <p:extLst>
      <p:ext uri="{BB962C8B-B14F-4D97-AF65-F5344CB8AC3E}">
        <p14:creationId xmlns:p14="http://schemas.microsoft.com/office/powerpoint/2010/main" val="404009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38338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177526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328093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161685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dirty="0"/>
              <a:t>Click to add title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dirty="0"/>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82709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549489" y="457199"/>
            <a:ext cx="5943599" cy="1920240"/>
          </a:xfrm>
        </p:spPr>
        <p:txBody>
          <a:bodyPr anchor="b">
            <a:noAutofit/>
          </a:bodyPr>
          <a:lstStyle>
            <a:lvl1pPr>
              <a:defRPr sz="4200" b="1">
                <a:latin typeface="+mj-lt"/>
              </a:defRPr>
            </a:lvl1pPr>
          </a:lstStyle>
          <a:p>
            <a:r>
              <a:rPr lang="en-US" dirty="0"/>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823108" y="640080"/>
            <a:ext cx="4297680" cy="429768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2000">
                <a:latin typeface="+mn-lt"/>
              </a:defRPr>
            </a:lvl1pPr>
            <a:lvl2pPr marL="347663" indent="0" algn="ctr">
              <a:buFont typeface="Arial" panose="020B0604020202020204" pitchFamily="34" charset="0"/>
              <a:buNone/>
              <a:defRPr sz="2000">
                <a:latin typeface="+mn-lt"/>
              </a:defRPr>
            </a:lvl2pPr>
            <a:lvl3pPr marL="685800" indent="0" algn="ctr">
              <a:buFont typeface="Arial" panose="020B0604020202020204" pitchFamily="34" charset="0"/>
              <a:buNone/>
              <a:defRPr sz="2000">
                <a:latin typeface="+mn-lt"/>
              </a:defRPr>
            </a:lvl3pPr>
            <a:lvl4pPr marL="914400" indent="0" algn="ctr">
              <a:buFont typeface="Arial" panose="020B0604020202020204" pitchFamily="34" charset="0"/>
              <a:buNone/>
              <a:defRPr sz="2000">
                <a:latin typeface="+mn-lt"/>
              </a:defRPr>
            </a:lvl4pPr>
            <a:lvl5pPr marL="1143000" indent="0" algn="ctr">
              <a:buFont typeface="Arial" panose="020B0604020202020204" pitchFamily="34" charset="0"/>
              <a:buNone/>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5549490" y="2706369"/>
            <a:ext cx="5943600" cy="3383279"/>
          </a:xfrm>
        </p:spPr>
        <p:txBody>
          <a:bodyPr>
            <a:normAutofit/>
          </a:bodyPr>
          <a:lstStyle>
            <a:lvl1pPr marL="283464" indent="-283464">
              <a:spcBef>
                <a:spcPts val="1000"/>
              </a:spcBef>
              <a:buFont typeface="Arial" panose="020B0604020202020204" pitchFamily="34" charset="0"/>
              <a:buChar char="•"/>
              <a:defRPr sz="2000">
                <a:solidFill>
                  <a:schemeClr val="tx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133856" indent="-283464">
              <a:spcBef>
                <a:spcPts val="1000"/>
              </a:spcBef>
              <a:buFont typeface="Arial" panose="020B0604020202020204" pitchFamily="34" charset="0"/>
              <a:buChar char="•"/>
              <a:defRPr sz="2000">
                <a:solidFill>
                  <a:schemeClr val="tx1"/>
                </a:solidFill>
                <a:latin typeface="+mn-lt"/>
              </a:defRPr>
            </a:lvl4pPr>
            <a:lvl5pPr marL="1463040" indent="-283464">
              <a:spcBef>
                <a:spcPts val="1000"/>
              </a:spcBef>
              <a:buFont typeface="Arial" panose="020B0604020202020204" pitchFamily="34" charset="0"/>
              <a:buChar char="•"/>
              <a:defRPr sz="200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5656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9126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dirty="0"/>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238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8317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98652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6784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204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dirty="0"/>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19303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74" r:id="rId4"/>
    <p:sldLayoutId id="2147483671" r:id="rId5"/>
    <p:sldLayoutId id="2147483659" r:id="rId6"/>
    <p:sldLayoutId id="2147483668" r:id="rId7"/>
    <p:sldLayoutId id="2147483669" r:id="rId8"/>
    <p:sldLayoutId id="2147483675" r:id="rId9"/>
    <p:sldLayoutId id="2147483677" r:id="rId10"/>
    <p:sldLayoutId id="2147483676" r:id="rId11"/>
    <p:sldLayoutId id="2147483661" r:id="rId12"/>
    <p:sldLayoutId id="2147483666" r:id="rId13"/>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mailto:sally@dfdjax.org" TargetMode="External"/><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hyperlink" Target="mailto:Hannah@dfdjax.org" TargetMode="External"/><Relationship Id="rId4" Type="http://schemas.openxmlformats.org/officeDocument/2006/relationships/hyperlink" Target="mailto:susan@dfdjax.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dirty="0"/>
              <a:t>Duval Co + Lab</a:t>
            </a:r>
          </a:p>
        </p:txBody>
      </p:sp>
      <p:sp>
        <p:nvSpPr>
          <p:cNvPr id="3" name="TextBox 2">
            <a:extLst>
              <a:ext uri="{FF2B5EF4-FFF2-40B4-BE49-F238E27FC236}">
                <a16:creationId xmlns:a16="http://schemas.microsoft.com/office/drawing/2014/main" id="{4EF5DC86-7B33-2441-FB3E-8765FC1D8C1D}"/>
              </a:ext>
            </a:extLst>
          </p:cNvPr>
          <p:cNvSpPr txBox="1"/>
          <p:nvPr/>
        </p:nvSpPr>
        <p:spPr>
          <a:xfrm>
            <a:off x="2400300" y="4781550"/>
            <a:ext cx="3914775" cy="923330"/>
          </a:xfrm>
          <a:prstGeom prst="rect">
            <a:avLst/>
          </a:prstGeom>
          <a:noFill/>
        </p:spPr>
        <p:txBody>
          <a:bodyPr wrap="square" rtlCol="0">
            <a:spAutoFit/>
          </a:bodyPr>
          <a:lstStyle/>
          <a:p>
            <a:r>
              <a:rPr lang="en-US" dirty="0"/>
              <a:t>Presented by Drug Free Duval</a:t>
            </a:r>
            <a:br>
              <a:rPr lang="en-US" dirty="0"/>
            </a:br>
            <a:r>
              <a:rPr lang="en-US" dirty="0"/>
              <a:t>Regional DEN Meeting</a:t>
            </a:r>
            <a:br>
              <a:rPr lang="en-US" dirty="0"/>
            </a:br>
            <a:r>
              <a:rPr lang="en-US" dirty="0"/>
              <a:t>3/28/24 2:30 pm</a:t>
            </a:r>
          </a:p>
        </p:txBody>
      </p:sp>
      <p:pic>
        <p:nvPicPr>
          <p:cNvPr id="5" name="Picture 4" descr="A blue text on a white background&#10;&#10;Description automatically generated">
            <a:extLst>
              <a:ext uri="{FF2B5EF4-FFF2-40B4-BE49-F238E27FC236}">
                <a16:creationId xmlns:a16="http://schemas.microsoft.com/office/drawing/2014/main" id="{3F18E67A-F034-EB2D-26BE-8FED5D834F74}"/>
              </a:ext>
            </a:extLst>
          </p:cNvPr>
          <p:cNvPicPr>
            <a:picLocks noChangeAspect="1"/>
          </p:cNvPicPr>
          <p:nvPr/>
        </p:nvPicPr>
        <p:blipFill>
          <a:blip r:embed="rId3"/>
          <a:stretch>
            <a:fillRect/>
          </a:stretch>
        </p:blipFill>
        <p:spPr>
          <a:xfrm>
            <a:off x="9527170" y="6246352"/>
            <a:ext cx="1435382" cy="378735"/>
          </a:xfrm>
          <a:prstGeom prst="rect">
            <a:avLst/>
          </a:prstGeom>
        </p:spPr>
      </p:pic>
      <p:pic>
        <p:nvPicPr>
          <p:cNvPr id="6" name="Picture 5" descr="Text&#10;&#10;Description automatically generated">
            <a:extLst>
              <a:ext uri="{FF2B5EF4-FFF2-40B4-BE49-F238E27FC236}">
                <a16:creationId xmlns:a16="http://schemas.microsoft.com/office/drawing/2014/main" id="{34039DEA-EF73-F7F1-3B75-900A57C3865D}"/>
              </a:ext>
            </a:extLst>
          </p:cNvPr>
          <p:cNvPicPr>
            <a:picLocks noChangeAspect="1"/>
          </p:cNvPicPr>
          <p:nvPr/>
        </p:nvPicPr>
        <p:blipFill>
          <a:blip r:embed="rId4"/>
          <a:stretch>
            <a:fillRect/>
          </a:stretch>
        </p:blipFill>
        <p:spPr>
          <a:xfrm>
            <a:off x="8264426" y="6181377"/>
            <a:ext cx="1115705" cy="443710"/>
          </a:xfrm>
          <a:prstGeom prst="rect">
            <a:avLst/>
          </a:prstGeom>
        </p:spPr>
      </p:pic>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46F95-8D39-CC3E-B680-13BF184893A4}"/>
              </a:ext>
            </a:extLst>
          </p:cNvPr>
          <p:cNvSpPr>
            <a:spLocks noGrp="1"/>
          </p:cNvSpPr>
          <p:nvPr>
            <p:ph type="title"/>
          </p:nvPr>
        </p:nvSpPr>
        <p:spPr>
          <a:xfrm>
            <a:off x="171949" y="63954"/>
            <a:ext cx="9779183" cy="1570038"/>
          </a:xfrm>
        </p:spPr>
        <p:txBody>
          <a:bodyPr/>
          <a:lstStyle/>
          <a:p>
            <a:r>
              <a:rPr lang="en-US" dirty="0"/>
              <a:t>Summit 22:</a:t>
            </a:r>
            <a:br>
              <a:rPr lang="en-US" dirty="0"/>
            </a:br>
            <a:r>
              <a:rPr lang="en-US" i="1" dirty="0"/>
              <a:t>AWARE: Laced &amp; Lethal</a:t>
            </a:r>
            <a:endParaRPr lang="en-US" dirty="0"/>
          </a:p>
        </p:txBody>
      </p:sp>
      <p:pic>
        <p:nvPicPr>
          <p:cNvPr id="9" name="Picture 8">
            <a:extLst>
              <a:ext uri="{FF2B5EF4-FFF2-40B4-BE49-F238E27FC236}">
                <a16:creationId xmlns:a16="http://schemas.microsoft.com/office/drawing/2014/main" id="{A003CFD4-67C5-4BD1-149A-783972463658}"/>
              </a:ext>
            </a:extLst>
          </p:cNvPr>
          <p:cNvPicPr>
            <a:picLocks noChangeAspect="1"/>
          </p:cNvPicPr>
          <p:nvPr/>
        </p:nvPicPr>
        <p:blipFill>
          <a:blip r:embed="rId3"/>
          <a:stretch>
            <a:fillRect/>
          </a:stretch>
        </p:blipFill>
        <p:spPr>
          <a:xfrm>
            <a:off x="171949" y="1855613"/>
            <a:ext cx="3416450" cy="2607094"/>
          </a:xfrm>
          <a:prstGeom prst="rect">
            <a:avLst/>
          </a:prstGeom>
        </p:spPr>
      </p:pic>
      <p:pic>
        <p:nvPicPr>
          <p:cNvPr id="11" name="Picture 10">
            <a:extLst>
              <a:ext uri="{FF2B5EF4-FFF2-40B4-BE49-F238E27FC236}">
                <a16:creationId xmlns:a16="http://schemas.microsoft.com/office/drawing/2014/main" id="{2E52A0E4-8279-30B0-0F84-5C99B58C0122}"/>
              </a:ext>
            </a:extLst>
          </p:cNvPr>
          <p:cNvPicPr>
            <a:picLocks noChangeAspect="1"/>
          </p:cNvPicPr>
          <p:nvPr/>
        </p:nvPicPr>
        <p:blipFill>
          <a:blip r:embed="rId4"/>
          <a:stretch>
            <a:fillRect/>
          </a:stretch>
        </p:blipFill>
        <p:spPr>
          <a:xfrm>
            <a:off x="3780255" y="3959890"/>
            <a:ext cx="3290922" cy="2607094"/>
          </a:xfrm>
          <a:prstGeom prst="rect">
            <a:avLst/>
          </a:prstGeom>
        </p:spPr>
      </p:pic>
      <p:pic>
        <p:nvPicPr>
          <p:cNvPr id="13" name="Picture 12">
            <a:extLst>
              <a:ext uri="{FF2B5EF4-FFF2-40B4-BE49-F238E27FC236}">
                <a16:creationId xmlns:a16="http://schemas.microsoft.com/office/drawing/2014/main" id="{9B04F0B6-8944-DB97-F6CE-9A56A170176F}"/>
              </a:ext>
            </a:extLst>
          </p:cNvPr>
          <p:cNvPicPr>
            <a:picLocks noChangeAspect="1"/>
          </p:cNvPicPr>
          <p:nvPr/>
        </p:nvPicPr>
        <p:blipFill>
          <a:blip r:embed="rId5"/>
          <a:stretch>
            <a:fillRect/>
          </a:stretch>
        </p:blipFill>
        <p:spPr>
          <a:xfrm>
            <a:off x="6835602" y="599440"/>
            <a:ext cx="5356398" cy="3073756"/>
          </a:xfrm>
          <a:prstGeom prst="rect">
            <a:avLst/>
          </a:prstGeom>
        </p:spPr>
      </p:pic>
      <p:pic>
        <p:nvPicPr>
          <p:cNvPr id="15" name="Picture 14">
            <a:extLst>
              <a:ext uri="{FF2B5EF4-FFF2-40B4-BE49-F238E27FC236}">
                <a16:creationId xmlns:a16="http://schemas.microsoft.com/office/drawing/2014/main" id="{9BCEC9F6-0DF8-6F65-9E0D-CC708E1276DD}"/>
              </a:ext>
            </a:extLst>
          </p:cNvPr>
          <p:cNvPicPr>
            <a:picLocks noChangeAspect="1"/>
          </p:cNvPicPr>
          <p:nvPr/>
        </p:nvPicPr>
        <p:blipFill>
          <a:blip r:embed="rId6"/>
          <a:stretch>
            <a:fillRect/>
          </a:stretch>
        </p:blipFill>
        <p:spPr>
          <a:xfrm>
            <a:off x="7337578" y="3891002"/>
            <a:ext cx="4352446" cy="2675982"/>
          </a:xfrm>
          <a:prstGeom prst="rect">
            <a:avLst/>
          </a:prstGeom>
        </p:spPr>
      </p:pic>
      <p:pic>
        <p:nvPicPr>
          <p:cNvPr id="17" name="Picture 16">
            <a:extLst>
              <a:ext uri="{FF2B5EF4-FFF2-40B4-BE49-F238E27FC236}">
                <a16:creationId xmlns:a16="http://schemas.microsoft.com/office/drawing/2014/main" id="{19011BDE-93A6-54EE-5C07-A8FF61EFA6E6}"/>
              </a:ext>
            </a:extLst>
          </p:cNvPr>
          <p:cNvPicPr>
            <a:picLocks noChangeAspect="1"/>
          </p:cNvPicPr>
          <p:nvPr/>
        </p:nvPicPr>
        <p:blipFill>
          <a:blip r:embed="rId7"/>
          <a:stretch>
            <a:fillRect/>
          </a:stretch>
        </p:blipFill>
        <p:spPr>
          <a:xfrm>
            <a:off x="113295" y="4611757"/>
            <a:ext cx="3533759" cy="1955227"/>
          </a:xfrm>
          <a:prstGeom prst="rect">
            <a:avLst/>
          </a:prstGeom>
        </p:spPr>
      </p:pic>
      <p:pic>
        <p:nvPicPr>
          <p:cNvPr id="21" name="Picture 20">
            <a:extLst>
              <a:ext uri="{FF2B5EF4-FFF2-40B4-BE49-F238E27FC236}">
                <a16:creationId xmlns:a16="http://schemas.microsoft.com/office/drawing/2014/main" id="{E798438F-DFCF-F3C8-70C7-63DE2817A60E}"/>
              </a:ext>
            </a:extLst>
          </p:cNvPr>
          <p:cNvPicPr>
            <a:picLocks noChangeAspect="1"/>
          </p:cNvPicPr>
          <p:nvPr/>
        </p:nvPicPr>
        <p:blipFill>
          <a:blip r:embed="rId8"/>
          <a:stretch>
            <a:fillRect/>
          </a:stretch>
        </p:blipFill>
        <p:spPr>
          <a:xfrm>
            <a:off x="3780255" y="1855613"/>
            <a:ext cx="2008549" cy="1934433"/>
          </a:xfrm>
          <a:prstGeom prst="rect">
            <a:avLst/>
          </a:prstGeom>
        </p:spPr>
      </p:pic>
    </p:spTree>
    <p:extLst>
      <p:ext uri="{BB962C8B-B14F-4D97-AF65-F5344CB8AC3E}">
        <p14:creationId xmlns:p14="http://schemas.microsoft.com/office/powerpoint/2010/main" val="404615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F621-37B6-9747-DD29-7770EA1593C2}"/>
              </a:ext>
            </a:extLst>
          </p:cNvPr>
          <p:cNvSpPr>
            <a:spLocks noGrp="1"/>
          </p:cNvSpPr>
          <p:nvPr>
            <p:ph type="title"/>
          </p:nvPr>
        </p:nvSpPr>
        <p:spPr/>
        <p:txBody>
          <a:bodyPr/>
          <a:lstStyle/>
          <a:p>
            <a:r>
              <a:rPr lang="en-US" dirty="0"/>
              <a:t>Year 2: Activate and Ambassadors</a:t>
            </a:r>
          </a:p>
        </p:txBody>
      </p:sp>
      <p:graphicFrame>
        <p:nvGraphicFramePr>
          <p:cNvPr id="7" name="Content Placeholder 2" descr="SmartArt graphic">
            <a:extLst>
              <a:ext uri="{FF2B5EF4-FFF2-40B4-BE49-F238E27FC236}">
                <a16:creationId xmlns:a16="http://schemas.microsoft.com/office/drawing/2014/main" id="{13DA8506-4C7E-0B8D-4575-6DAACCBD2FC2}"/>
              </a:ext>
            </a:extLst>
          </p:cNvPr>
          <p:cNvGraphicFramePr>
            <a:graphicFrameLocks/>
          </p:cNvGraphicFramePr>
          <p:nvPr>
            <p:extLst>
              <p:ext uri="{D42A27DB-BD31-4B8C-83A1-F6EECF244321}">
                <p14:modId xmlns:p14="http://schemas.microsoft.com/office/powerpoint/2010/main" val="3289033282"/>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ue text on a white background&#10;&#10;Description automatically generated">
            <a:extLst>
              <a:ext uri="{FF2B5EF4-FFF2-40B4-BE49-F238E27FC236}">
                <a16:creationId xmlns:a16="http://schemas.microsoft.com/office/drawing/2014/main" id="{A4B4C6A5-83A0-B8C3-2353-9025150A5642}"/>
              </a:ext>
            </a:extLst>
          </p:cNvPr>
          <p:cNvPicPr>
            <a:picLocks noChangeAspect="1"/>
          </p:cNvPicPr>
          <p:nvPr/>
        </p:nvPicPr>
        <p:blipFill>
          <a:blip r:embed="rId8"/>
          <a:stretch>
            <a:fillRect/>
          </a:stretch>
        </p:blipFill>
        <p:spPr>
          <a:xfrm>
            <a:off x="10479314" y="630108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ACD9167F-631C-8EFA-C767-650795FDDBC8}"/>
              </a:ext>
            </a:extLst>
          </p:cNvPr>
          <p:cNvPicPr>
            <a:picLocks noChangeAspect="1"/>
          </p:cNvPicPr>
          <p:nvPr/>
        </p:nvPicPr>
        <p:blipFill>
          <a:blip r:embed="rId9"/>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12441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87EA7FB-D4EC-0446-4537-3FFE2DECF422}"/>
              </a:ext>
            </a:extLst>
          </p:cNvPr>
          <p:cNvSpPr>
            <a:spLocks noGrp="1"/>
          </p:cNvSpPr>
          <p:nvPr>
            <p:ph type="title"/>
          </p:nvPr>
        </p:nvSpPr>
        <p:spPr>
          <a:xfrm>
            <a:off x="581193" y="729658"/>
            <a:ext cx="11029616" cy="988332"/>
          </a:xfrm>
        </p:spPr>
        <p:txBody>
          <a:bodyPr/>
          <a:lstStyle/>
          <a:p>
            <a:r>
              <a:rPr lang="en-US" dirty="0"/>
              <a:t>Advocacy Day ‘23</a:t>
            </a:r>
          </a:p>
        </p:txBody>
      </p:sp>
      <p:pic>
        <p:nvPicPr>
          <p:cNvPr id="19" name="Picture 18">
            <a:extLst>
              <a:ext uri="{FF2B5EF4-FFF2-40B4-BE49-F238E27FC236}">
                <a16:creationId xmlns:a16="http://schemas.microsoft.com/office/drawing/2014/main" id="{DB6C6C93-311E-28AC-F710-03244DE04474}"/>
              </a:ext>
            </a:extLst>
          </p:cNvPr>
          <p:cNvPicPr>
            <a:picLocks noChangeAspect="1"/>
          </p:cNvPicPr>
          <p:nvPr/>
        </p:nvPicPr>
        <p:blipFill>
          <a:blip r:embed="rId3"/>
          <a:stretch>
            <a:fillRect/>
          </a:stretch>
        </p:blipFill>
        <p:spPr>
          <a:xfrm>
            <a:off x="581191" y="1717990"/>
            <a:ext cx="5810927" cy="4854698"/>
          </a:xfrm>
          <a:prstGeom prst="rect">
            <a:avLst/>
          </a:prstGeom>
        </p:spPr>
      </p:pic>
      <p:pic>
        <p:nvPicPr>
          <p:cNvPr id="21" name="Picture 20">
            <a:extLst>
              <a:ext uri="{FF2B5EF4-FFF2-40B4-BE49-F238E27FC236}">
                <a16:creationId xmlns:a16="http://schemas.microsoft.com/office/drawing/2014/main" id="{374AA68C-CE89-8C4B-D5BE-33664D4037F5}"/>
              </a:ext>
            </a:extLst>
          </p:cNvPr>
          <p:cNvPicPr>
            <a:picLocks noChangeAspect="1"/>
          </p:cNvPicPr>
          <p:nvPr/>
        </p:nvPicPr>
        <p:blipFill>
          <a:blip r:embed="rId4"/>
          <a:stretch>
            <a:fillRect/>
          </a:stretch>
        </p:blipFill>
        <p:spPr>
          <a:xfrm>
            <a:off x="6096001" y="285312"/>
            <a:ext cx="3833040" cy="2777202"/>
          </a:xfrm>
          <a:prstGeom prst="rect">
            <a:avLst/>
          </a:prstGeom>
        </p:spPr>
      </p:pic>
      <p:pic>
        <p:nvPicPr>
          <p:cNvPr id="23" name="Picture 22">
            <a:extLst>
              <a:ext uri="{FF2B5EF4-FFF2-40B4-BE49-F238E27FC236}">
                <a16:creationId xmlns:a16="http://schemas.microsoft.com/office/drawing/2014/main" id="{3B26A719-AC03-5AC1-418D-0390D8049932}"/>
              </a:ext>
            </a:extLst>
          </p:cNvPr>
          <p:cNvPicPr>
            <a:picLocks noChangeAspect="1"/>
          </p:cNvPicPr>
          <p:nvPr/>
        </p:nvPicPr>
        <p:blipFill>
          <a:blip r:embed="rId5"/>
          <a:stretch>
            <a:fillRect/>
          </a:stretch>
        </p:blipFill>
        <p:spPr>
          <a:xfrm>
            <a:off x="6096000" y="3062514"/>
            <a:ext cx="5664491" cy="1720938"/>
          </a:xfrm>
          <a:prstGeom prst="rect">
            <a:avLst/>
          </a:prstGeom>
        </p:spPr>
      </p:pic>
    </p:spTree>
    <p:extLst>
      <p:ext uri="{BB962C8B-B14F-4D97-AF65-F5344CB8AC3E}">
        <p14:creationId xmlns:p14="http://schemas.microsoft.com/office/powerpoint/2010/main" val="126593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CFB73D-B7C9-A177-04F3-E48E841A875E}"/>
              </a:ext>
            </a:extLst>
          </p:cNvPr>
          <p:cNvSpPr>
            <a:spLocks noGrp="1"/>
          </p:cNvSpPr>
          <p:nvPr>
            <p:ph type="title"/>
          </p:nvPr>
        </p:nvSpPr>
        <p:spPr>
          <a:xfrm>
            <a:off x="1167492" y="1371600"/>
            <a:ext cx="5486400" cy="4114800"/>
          </a:xfrm>
        </p:spPr>
        <p:txBody>
          <a:bodyPr anchor="ctr">
            <a:normAutofit/>
          </a:bodyPr>
          <a:lstStyle/>
          <a:p>
            <a:r>
              <a:rPr lang="en-US" dirty="0"/>
              <a:t>Social Media Strategy</a:t>
            </a:r>
          </a:p>
        </p:txBody>
      </p:sp>
      <p:pic>
        <p:nvPicPr>
          <p:cNvPr id="15" name="Picture Placeholder 14" descr="A group of icons on a grey background&#10;&#10;Description automatically generated">
            <a:extLst>
              <a:ext uri="{FF2B5EF4-FFF2-40B4-BE49-F238E27FC236}">
                <a16:creationId xmlns:a16="http://schemas.microsoft.com/office/drawing/2014/main" id="{F8CAD56B-6F69-1E6F-B668-4D64DD08284C}"/>
              </a:ext>
            </a:extLst>
          </p:cNvPr>
          <p:cNvPicPr>
            <a:picLocks noGrp="1" noChangeAspect="1"/>
          </p:cNvPicPr>
          <p:nvPr>
            <p:ph type="pic" sz="quarter" idx="10"/>
          </p:nvPr>
        </p:nvPicPr>
        <p:blipFill rotWithShape="1">
          <a:blip r:embed="rId3"/>
          <a:srcRect r="13678" b="1"/>
          <a:stretch/>
        </p:blipFill>
        <p:spPr>
          <a:xfrm>
            <a:off x="7183438" y="1168400"/>
            <a:ext cx="4500562" cy="4521200"/>
          </a:xfrm>
          <a:noFill/>
        </p:spPr>
      </p:pic>
      <p:pic>
        <p:nvPicPr>
          <p:cNvPr id="2" name="Picture 1" descr="A blue text on a white background&#10;&#10;Description automatically generated">
            <a:extLst>
              <a:ext uri="{FF2B5EF4-FFF2-40B4-BE49-F238E27FC236}">
                <a16:creationId xmlns:a16="http://schemas.microsoft.com/office/drawing/2014/main" id="{BD2FCF77-39EF-0E76-0D3B-C4384EA41B46}"/>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3" name="Picture 2" descr="Text&#10;&#10;Description automatically generated">
            <a:extLst>
              <a:ext uri="{FF2B5EF4-FFF2-40B4-BE49-F238E27FC236}">
                <a16:creationId xmlns:a16="http://schemas.microsoft.com/office/drawing/2014/main" id="{48B3DBE5-6FBD-F9D1-74DD-F74E42D29AA3}"/>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265210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2FA0-5805-E9D5-E5A1-5B4B485CB096}"/>
              </a:ext>
            </a:extLst>
          </p:cNvPr>
          <p:cNvSpPr>
            <a:spLocks noGrp="1"/>
          </p:cNvSpPr>
          <p:nvPr>
            <p:ph type="title"/>
          </p:nvPr>
        </p:nvSpPr>
        <p:spPr>
          <a:xfrm>
            <a:off x="1167492" y="457200"/>
            <a:ext cx="9692640" cy="1371600"/>
          </a:xfrm>
        </p:spPr>
        <p:txBody>
          <a:bodyPr anchor="b">
            <a:normAutofit/>
          </a:bodyPr>
          <a:lstStyle/>
          <a:p>
            <a:r>
              <a:rPr lang="en-US" dirty="0"/>
              <a:t>Why Social Media?</a:t>
            </a:r>
          </a:p>
        </p:txBody>
      </p:sp>
      <p:sp>
        <p:nvSpPr>
          <p:cNvPr id="4" name="Content Placeholder 3">
            <a:extLst>
              <a:ext uri="{FF2B5EF4-FFF2-40B4-BE49-F238E27FC236}">
                <a16:creationId xmlns:a16="http://schemas.microsoft.com/office/drawing/2014/main" id="{EAE9A705-E123-1C6C-EC93-CEE377B741CC}"/>
              </a:ext>
            </a:extLst>
          </p:cNvPr>
          <p:cNvSpPr>
            <a:spLocks noGrp="1"/>
          </p:cNvSpPr>
          <p:nvPr>
            <p:ph idx="10"/>
          </p:nvPr>
        </p:nvSpPr>
        <p:spPr>
          <a:xfrm>
            <a:off x="1167493" y="2087561"/>
            <a:ext cx="2693306" cy="3890543"/>
          </a:xfrm>
        </p:spPr>
        <p:txBody>
          <a:bodyPr>
            <a:normAutofit/>
          </a:bodyPr>
          <a:lstStyle/>
          <a:p>
            <a:endParaRPr lang="en-US" dirty="0"/>
          </a:p>
          <a:p>
            <a:endParaRPr lang="en-US" dirty="0"/>
          </a:p>
          <a:p>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130298F5-EB88-805B-F8C5-EB980FC6BC97}"/>
              </a:ext>
            </a:extLst>
          </p:cNvPr>
          <p:cNvPicPr>
            <a:picLocks noChangeAspect="1"/>
          </p:cNvPicPr>
          <p:nvPr/>
        </p:nvPicPr>
        <p:blipFill>
          <a:blip r:embed="rId3"/>
          <a:stretch>
            <a:fillRect/>
          </a:stretch>
        </p:blipFill>
        <p:spPr>
          <a:xfrm>
            <a:off x="1167492" y="2207189"/>
            <a:ext cx="9692640" cy="3925518"/>
          </a:xfrm>
          <a:prstGeom prst="rect">
            <a:avLst/>
          </a:prstGeom>
          <a:noFill/>
        </p:spPr>
      </p:pic>
      <p:pic>
        <p:nvPicPr>
          <p:cNvPr id="3" name="Picture 2" descr="A blue text on a white background&#10;&#10;Description automatically generated">
            <a:extLst>
              <a:ext uri="{FF2B5EF4-FFF2-40B4-BE49-F238E27FC236}">
                <a16:creationId xmlns:a16="http://schemas.microsoft.com/office/drawing/2014/main" id="{805ACA2A-CA37-78F0-39B0-93729F73B916}"/>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5" name="Picture 4" descr="Text&#10;&#10;Description automatically generated">
            <a:extLst>
              <a:ext uri="{FF2B5EF4-FFF2-40B4-BE49-F238E27FC236}">
                <a16:creationId xmlns:a16="http://schemas.microsoft.com/office/drawing/2014/main" id="{1B8269D3-C511-A9C3-B4EA-EA92CEB837C1}"/>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90791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215248-1039-AF11-FB47-33BC927AE3AC}"/>
              </a:ext>
            </a:extLst>
          </p:cNvPr>
          <p:cNvSpPr>
            <a:spLocks noGrp="1"/>
          </p:cNvSpPr>
          <p:nvPr>
            <p:ph type="title"/>
          </p:nvPr>
        </p:nvSpPr>
        <p:spPr>
          <a:xfrm>
            <a:off x="311020" y="739341"/>
            <a:ext cx="11029616" cy="988332"/>
          </a:xfrm>
        </p:spPr>
        <p:txBody>
          <a:bodyPr/>
          <a:lstStyle/>
          <a:p>
            <a:r>
              <a:rPr lang="en-US"/>
              <a:t>Data around social media and young people in the Us</a:t>
            </a:r>
          </a:p>
        </p:txBody>
      </p:sp>
      <p:pic>
        <p:nvPicPr>
          <p:cNvPr id="10" name="Content Placeholder 4">
            <a:extLst>
              <a:ext uri="{FF2B5EF4-FFF2-40B4-BE49-F238E27FC236}">
                <a16:creationId xmlns:a16="http://schemas.microsoft.com/office/drawing/2014/main" id="{C9B6C336-4B79-A9DC-7E18-DC7C498F1B94}"/>
              </a:ext>
            </a:extLst>
          </p:cNvPr>
          <p:cNvPicPr>
            <a:picLocks noChangeAspect="1"/>
          </p:cNvPicPr>
          <p:nvPr/>
        </p:nvPicPr>
        <p:blipFill>
          <a:blip r:embed="rId3"/>
          <a:stretch>
            <a:fillRect/>
          </a:stretch>
        </p:blipFill>
        <p:spPr>
          <a:xfrm>
            <a:off x="311020" y="1962030"/>
            <a:ext cx="8043871" cy="3277132"/>
          </a:xfrm>
          <a:prstGeom prst="rect">
            <a:avLst/>
          </a:prstGeom>
        </p:spPr>
      </p:pic>
      <p:pic>
        <p:nvPicPr>
          <p:cNvPr id="11" name="Content Placeholder 5" descr="Graphical user interface, text&#10;&#10;Description automatically generated with medium confidence">
            <a:extLst>
              <a:ext uri="{FF2B5EF4-FFF2-40B4-BE49-F238E27FC236}">
                <a16:creationId xmlns:a16="http://schemas.microsoft.com/office/drawing/2014/main" id="{8CB9BF0E-A2DE-7D3F-53BA-D93268D995D3}"/>
              </a:ext>
            </a:extLst>
          </p:cNvPr>
          <p:cNvPicPr>
            <a:picLocks noChangeAspect="1"/>
          </p:cNvPicPr>
          <p:nvPr/>
        </p:nvPicPr>
        <p:blipFill>
          <a:blip r:embed="rId4"/>
          <a:stretch>
            <a:fillRect/>
          </a:stretch>
        </p:blipFill>
        <p:spPr>
          <a:xfrm>
            <a:off x="4029144" y="2207351"/>
            <a:ext cx="7454957" cy="4254500"/>
          </a:xfrm>
          <a:prstGeom prst="rect">
            <a:avLst/>
          </a:prstGeom>
        </p:spPr>
      </p:pic>
    </p:spTree>
    <p:extLst>
      <p:ext uri="{BB962C8B-B14F-4D97-AF65-F5344CB8AC3E}">
        <p14:creationId xmlns:p14="http://schemas.microsoft.com/office/powerpoint/2010/main" val="221204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215248-1039-AF11-FB47-33BC927AE3AC}"/>
              </a:ext>
            </a:extLst>
          </p:cNvPr>
          <p:cNvSpPr>
            <a:spLocks noGrp="1"/>
          </p:cNvSpPr>
          <p:nvPr>
            <p:ph type="title"/>
          </p:nvPr>
        </p:nvSpPr>
        <p:spPr>
          <a:xfrm>
            <a:off x="1158864" y="102021"/>
            <a:ext cx="9779183" cy="1744415"/>
          </a:xfrm>
        </p:spPr>
        <p:txBody>
          <a:bodyPr anchor="b">
            <a:normAutofit/>
          </a:bodyPr>
          <a:lstStyle/>
          <a:p>
            <a:r>
              <a:rPr lang="en-US" dirty="0"/>
              <a:t>Social Media Messaging: The Impact</a:t>
            </a:r>
          </a:p>
        </p:txBody>
      </p:sp>
      <p:pic>
        <p:nvPicPr>
          <p:cNvPr id="2" name="Content Placeholder 6" descr="Graphical user interface, text, application, email&#10;&#10;Description automatically generated">
            <a:extLst>
              <a:ext uri="{FF2B5EF4-FFF2-40B4-BE49-F238E27FC236}">
                <a16:creationId xmlns:a16="http://schemas.microsoft.com/office/drawing/2014/main" id="{A6151F9E-2D45-2D6A-0302-23589F3B2379}"/>
              </a:ext>
            </a:extLst>
          </p:cNvPr>
          <p:cNvPicPr>
            <a:picLocks noChangeAspect="1"/>
          </p:cNvPicPr>
          <p:nvPr/>
        </p:nvPicPr>
        <p:blipFill>
          <a:blip r:embed="rId3"/>
          <a:stretch>
            <a:fillRect/>
          </a:stretch>
        </p:blipFill>
        <p:spPr>
          <a:xfrm>
            <a:off x="1973623" y="1846436"/>
            <a:ext cx="7625124" cy="3755372"/>
          </a:xfrm>
          <a:prstGeom prst="rect">
            <a:avLst/>
          </a:prstGeom>
          <a:noFill/>
        </p:spPr>
      </p:pic>
      <p:pic>
        <p:nvPicPr>
          <p:cNvPr id="3" name="Picture 2" descr="A blue text on a white background&#10;&#10;Description automatically generated">
            <a:extLst>
              <a:ext uri="{FF2B5EF4-FFF2-40B4-BE49-F238E27FC236}">
                <a16:creationId xmlns:a16="http://schemas.microsoft.com/office/drawing/2014/main" id="{E0B89D9C-3F1D-6D5E-3DEB-5C5A3FB1213A}"/>
              </a:ext>
            </a:extLst>
          </p:cNvPr>
          <p:cNvPicPr>
            <a:picLocks noChangeAspect="1"/>
          </p:cNvPicPr>
          <p:nvPr/>
        </p:nvPicPr>
        <p:blipFill>
          <a:blip r:embed="rId4"/>
          <a:stretch>
            <a:fillRect/>
          </a:stretch>
        </p:blipFill>
        <p:spPr>
          <a:xfrm>
            <a:off x="6618514" y="637724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212F1A00-3713-1F40-E3AF-6227FA6544B5}"/>
              </a:ext>
            </a:extLst>
          </p:cNvPr>
          <p:cNvPicPr>
            <a:picLocks noChangeAspect="1"/>
          </p:cNvPicPr>
          <p:nvPr/>
        </p:nvPicPr>
        <p:blipFill>
          <a:blip r:embed="rId5"/>
          <a:stretch>
            <a:fillRect/>
          </a:stretch>
        </p:blipFill>
        <p:spPr>
          <a:xfrm>
            <a:off x="5355770" y="6312269"/>
            <a:ext cx="1115705" cy="443710"/>
          </a:xfrm>
          <a:prstGeom prst="rect">
            <a:avLst/>
          </a:prstGeom>
        </p:spPr>
      </p:pic>
    </p:spTree>
    <p:extLst>
      <p:ext uri="{BB962C8B-B14F-4D97-AF65-F5344CB8AC3E}">
        <p14:creationId xmlns:p14="http://schemas.microsoft.com/office/powerpoint/2010/main" val="26423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07ADC-8A51-4BF7-DB27-F923185F3741}"/>
              </a:ext>
            </a:extLst>
          </p:cNvPr>
          <p:cNvSpPr>
            <a:spLocks noGrp="1"/>
          </p:cNvSpPr>
          <p:nvPr>
            <p:ph type="title"/>
          </p:nvPr>
        </p:nvSpPr>
        <p:spPr>
          <a:xfrm>
            <a:off x="1167492" y="69008"/>
            <a:ext cx="9779183" cy="1706563"/>
          </a:xfrm>
        </p:spPr>
        <p:txBody>
          <a:bodyPr anchor="b">
            <a:normAutofit/>
          </a:bodyPr>
          <a:lstStyle/>
          <a:p>
            <a:r>
              <a:rPr lang="en-US" dirty="0"/>
              <a:t>How Gen Z Receives the Message Best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B06A4742-EDFA-19D5-D8F0-C9A73F6D2C71}"/>
              </a:ext>
            </a:extLst>
          </p:cNvPr>
          <p:cNvPicPr>
            <a:picLocks noGrp="1" noChangeAspect="1"/>
          </p:cNvPicPr>
          <p:nvPr>
            <p:ph idx="11"/>
          </p:nvPr>
        </p:nvPicPr>
        <p:blipFill>
          <a:blip r:embed="rId3"/>
          <a:stretch>
            <a:fillRect/>
          </a:stretch>
        </p:blipFill>
        <p:spPr>
          <a:xfrm>
            <a:off x="1245325" y="1775571"/>
            <a:ext cx="8207147" cy="3959947"/>
          </a:xfrm>
          <a:prstGeom prst="rect">
            <a:avLst/>
          </a:prstGeom>
          <a:noFill/>
        </p:spPr>
      </p:pic>
      <p:pic>
        <p:nvPicPr>
          <p:cNvPr id="3" name="Picture 2" descr="A blue text on a white background&#10;&#10;Description automatically generated">
            <a:extLst>
              <a:ext uri="{FF2B5EF4-FFF2-40B4-BE49-F238E27FC236}">
                <a16:creationId xmlns:a16="http://schemas.microsoft.com/office/drawing/2014/main" id="{7086F57C-468C-73B7-3371-0514E6A1329A}"/>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C9A1D51D-4147-4938-BC75-7F528F64A005}"/>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3836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15D414-8072-16AC-165C-BF02452CFC3D}"/>
              </a:ext>
            </a:extLst>
          </p:cNvPr>
          <p:cNvPicPr>
            <a:picLocks noChangeAspect="1"/>
          </p:cNvPicPr>
          <p:nvPr/>
        </p:nvPicPr>
        <p:blipFill>
          <a:blip r:embed="rId3"/>
          <a:stretch>
            <a:fillRect/>
          </a:stretch>
        </p:blipFill>
        <p:spPr>
          <a:xfrm>
            <a:off x="292807" y="2201919"/>
            <a:ext cx="5651122" cy="1089958"/>
          </a:xfrm>
          <a:prstGeom prst="rect">
            <a:avLst/>
          </a:prstGeom>
        </p:spPr>
      </p:pic>
      <p:pic>
        <p:nvPicPr>
          <p:cNvPr id="13" name="Picture 12">
            <a:extLst>
              <a:ext uri="{FF2B5EF4-FFF2-40B4-BE49-F238E27FC236}">
                <a16:creationId xmlns:a16="http://schemas.microsoft.com/office/drawing/2014/main" id="{A4271317-620B-8944-C5A6-4079FDA60D4D}"/>
              </a:ext>
            </a:extLst>
          </p:cNvPr>
          <p:cNvPicPr>
            <a:picLocks noChangeAspect="1"/>
          </p:cNvPicPr>
          <p:nvPr/>
        </p:nvPicPr>
        <p:blipFill>
          <a:blip r:embed="rId4"/>
          <a:stretch>
            <a:fillRect/>
          </a:stretch>
        </p:blipFill>
        <p:spPr>
          <a:xfrm>
            <a:off x="292807" y="3291877"/>
            <a:ext cx="5702056" cy="3094408"/>
          </a:xfrm>
          <a:prstGeom prst="rect">
            <a:avLst/>
          </a:prstGeom>
        </p:spPr>
      </p:pic>
      <p:sp>
        <p:nvSpPr>
          <p:cNvPr id="14" name="TextBox 13">
            <a:extLst>
              <a:ext uri="{FF2B5EF4-FFF2-40B4-BE49-F238E27FC236}">
                <a16:creationId xmlns:a16="http://schemas.microsoft.com/office/drawing/2014/main" id="{5FB0059A-5251-80F6-BE39-87FAC7C5A6A6}"/>
              </a:ext>
            </a:extLst>
          </p:cNvPr>
          <p:cNvSpPr txBox="1"/>
          <p:nvPr/>
        </p:nvSpPr>
        <p:spPr>
          <a:xfrm>
            <a:off x="292807" y="641553"/>
            <a:ext cx="5651122" cy="1200329"/>
          </a:xfrm>
          <a:prstGeom prst="rect">
            <a:avLst/>
          </a:prstGeom>
          <a:noFill/>
        </p:spPr>
        <p:txBody>
          <a:bodyPr wrap="square" rtlCol="0">
            <a:spAutoFit/>
          </a:bodyPr>
          <a:lstStyle/>
          <a:p>
            <a:r>
              <a:rPr lang="en-US" sz="3600" b="1" dirty="0">
                <a:solidFill>
                  <a:schemeClr val="bg1"/>
                </a:solidFill>
              </a:rPr>
              <a:t>SUMMIT 2023</a:t>
            </a:r>
          </a:p>
          <a:p>
            <a:r>
              <a:rPr lang="en-US" sz="3600" b="1" i="1" dirty="0">
                <a:solidFill>
                  <a:schemeClr val="bg1"/>
                </a:solidFill>
              </a:rPr>
              <a:t>CONNECT at the roots</a:t>
            </a:r>
          </a:p>
        </p:txBody>
      </p:sp>
      <p:pic>
        <p:nvPicPr>
          <p:cNvPr id="15" name="Picture 14" descr="A blue text on a white background&#10;&#10;Description automatically generated">
            <a:extLst>
              <a:ext uri="{FF2B5EF4-FFF2-40B4-BE49-F238E27FC236}">
                <a16:creationId xmlns:a16="http://schemas.microsoft.com/office/drawing/2014/main" id="{6AF0A3B3-0A61-C332-5D6F-4D1B75B0E342}"/>
              </a:ext>
            </a:extLst>
          </p:cNvPr>
          <p:cNvPicPr>
            <a:picLocks noChangeAspect="1"/>
          </p:cNvPicPr>
          <p:nvPr/>
        </p:nvPicPr>
        <p:blipFill>
          <a:blip r:embed="rId5"/>
          <a:stretch>
            <a:fillRect/>
          </a:stretch>
        </p:blipFill>
        <p:spPr>
          <a:xfrm>
            <a:off x="7924800" y="6386285"/>
            <a:ext cx="1435382" cy="378735"/>
          </a:xfrm>
          <a:prstGeom prst="rect">
            <a:avLst/>
          </a:prstGeom>
        </p:spPr>
      </p:pic>
      <p:pic>
        <p:nvPicPr>
          <p:cNvPr id="16" name="Picture 15" descr="Text&#10;&#10;Description automatically generated">
            <a:extLst>
              <a:ext uri="{FF2B5EF4-FFF2-40B4-BE49-F238E27FC236}">
                <a16:creationId xmlns:a16="http://schemas.microsoft.com/office/drawing/2014/main" id="{EEE534D6-591C-469C-2159-3A2299E49DF6}"/>
              </a:ext>
            </a:extLst>
          </p:cNvPr>
          <p:cNvPicPr>
            <a:picLocks noChangeAspect="1"/>
          </p:cNvPicPr>
          <p:nvPr/>
        </p:nvPicPr>
        <p:blipFill>
          <a:blip r:embed="rId6"/>
          <a:stretch>
            <a:fillRect/>
          </a:stretch>
        </p:blipFill>
        <p:spPr>
          <a:xfrm>
            <a:off x="6662056" y="6321310"/>
            <a:ext cx="1115705" cy="443710"/>
          </a:xfrm>
          <a:prstGeom prst="rect">
            <a:avLst/>
          </a:prstGeom>
        </p:spPr>
      </p:pic>
    </p:spTree>
    <p:extLst>
      <p:ext uri="{BB962C8B-B14F-4D97-AF65-F5344CB8AC3E}">
        <p14:creationId xmlns:p14="http://schemas.microsoft.com/office/powerpoint/2010/main" val="411715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00FF-6B42-7D84-7831-AACC4E189E93}"/>
              </a:ext>
            </a:extLst>
          </p:cNvPr>
          <p:cNvSpPr>
            <a:spLocks noGrp="1"/>
          </p:cNvSpPr>
          <p:nvPr>
            <p:ph type="title"/>
          </p:nvPr>
        </p:nvSpPr>
        <p:spPr>
          <a:xfrm>
            <a:off x="5549489" y="457199"/>
            <a:ext cx="5943599" cy="1920240"/>
          </a:xfrm>
        </p:spPr>
        <p:txBody>
          <a:bodyPr/>
          <a:lstStyle/>
          <a:p>
            <a:r>
              <a:rPr lang="en-US" dirty="0"/>
              <a:t>Getting to the root and</a:t>
            </a:r>
            <a:br>
              <a:rPr lang="en-US" dirty="0"/>
            </a:br>
            <a:r>
              <a:rPr lang="en-US" dirty="0"/>
              <a:t>Discovering solutions</a:t>
            </a:r>
          </a:p>
        </p:txBody>
      </p:sp>
      <p:pic>
        <p:nvPicPr>
          <p:cNvPr id="5" name="Content Placeholder 4" descr="A large white sign with balloons on it&#10;&#10;Description automatically generated">
            <a:extLst>
              <a:ext uri="{FF2B5EF4-FFF2-40B4-BE49-F238E27FC236}">
                <a16:creationId xmlns:a16="http://schemas.microsoft.com/office/drawing/2014/main" id="{A4A231C8-930B-5692-3FC9-FBDC6ACB93DC}"/>
              </a:ext>
            </a:extLst>
          </p:cNvPr>
          <p:cNvPicPr>
            <a:picLocks noGrp="1" noChangeAspect="1"/>
          </p:cNvPicPr>
          <p:nvPr>
            <p:ph idx="17"/>
          </p:nvPr>
        </p:nvPicPr>
        <p:blipFill>
          <a:blip r:embed="rId3"/>
          <a:stretch>
            <a:fillRect/>
          </a:stretch>
        </p:blipFill>
        <p:spPr>
          <a:xfrm>
            <a:off x="822325" y="1067108"/>
            <a:ext cx="4298950" cy="3442672"/>
          </a:xfrm>
        </p:spPr>
      </p:pic>
      <p:sp>
        <p:nvSpPr>
          <p:cNvPr id="4" name="Content Placeholder 3">
            <a:extLst>
              <a:ext uri="{FF2B5EF4-FFF2-40B4-BE49-F238E27FC236}">
                <a16:creationId xmlns:a16="http://schemas.microsoft.com/office/drawing/2014/main" id="{DE5C7B5A-A5C3-15D4-DF71-B692D28942FC}"/>
              </a:ext>
            </a:extLst>
          </p:cNvPr>
          <p:cNvSpPr>
            <a:spLocks noGrp="1"/>
          </p:cNvSpPr>
          <p:nvPr>
            <p:ph idx="15"/>
          </p:nvPr>
        </p:nvSpPr>
        <p:spPr>
          <a:xfrm>
            <a:off x="5549489" y="2632463"/>
            <a:ext cx="5943600" cy="2403993"/>
          </a:xfrm>
        </p:spPr>
        <p:txBody>
          <a:bodyPr>
            <a:normAutofit fontScale="92500" lnSpcReduction="10000"/>
          </a:bodyPr>
          <a:lstStyle/>
          <a:p>
            <a:pPr marL="283464" lvl="1" indent="0">
              <a:buNone/>
            </a:pPr>
            <a:r>
              <a:rPr lang="en-US" sz="2400" b="1" dirty="0"/>
              <a:t>Breakouts: Discover Root Causes</a:t>
            </a:r>
          </a:p>
          <a:p>
            <a:pPr lvl="1"/>
            <a:r>
              <a:rPr lang="en-US" sz="2400" dirty="0"/>
              <a:t>Academic &amp; future pressure</a:t>
            </a:r>
          </a:p>
          <a:p>
            <a:pPr lvl="1"/>
            <a:r>
              <a:rPr lang="en-US" sz="2400" dirty="0"/>
              <a:t>Mental health challenges</a:t>
            </a:r>
          </a:p>
          <a:p>
            <a:pPr lvl="1"/>
            <a:r>
              <a:rPr lang="en-US" sz="2400" dirty="0"/>
              <a:t>Social pressure</a:t>
            </a:r>
          </a:p>
          <a:p>
            <a:pPr marL="283464" lvl="1" indent="0">
              <a:buNone/>
            </a:pPr>
            <a:r>
              <a:rPr lang="en-US" sz="2400" b="1" dirty="0"/>
              <a:t>Breakouts: Design Solutions</a:t>
            </a:r>
          </a:p>
          <a:p>
            <a:pPr lvl="1"/>
            <a:r>
              <a:rPr lang="en-US" sz="2400" dirty="0"/>
              <a:t>Report out and commit</a:t>
            </a:r>
          </a:p>
          <a:p>
            <a:pPr lvl="1"/>
            <a:endParaRPr lang="en-US" sz="2400" dirty="0"/>
          </a:p>
          <a:p>
            <a:endParaRPr lang="en-US" dirty="0"/>
          </a:p>
        </p:txBody>
      </p:sp>
      <p:pic>
        <p:nvPicPr>
          <p:cNvPr id="6" name="Picture 5" descr="A blue text on a white background&#10;&#10;Description automatically generated">
            <a:extLst>
              <a:ext uri="{FF2B5EF4-FFF2-40B4-BE49-F238E27FC236}">
                <a16:creationId xmlns:a16="http://schemas.microsoft.com/office/drawing/2014/main" id="{1D175B4C-79F6-2E20-C98C-5A7EC17D8768}"/>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8" name="Picture 7" descr="Text&#10;&#10;Description automatically generated">
            <a:extLst>
              <a:ext uri="{FF2B5EF4-FFF2-40B4-BE49-F238E27FC236}">
                <a16:creationId xmlns:a16="http://schemas.microsoft.com/office/drawing/2014/main" id="{182BCF06-3DB6-A80D-FBD9-4C522097C8CF}"/>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8532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58864" y="102021"/>
            <a:ext cx="9779183" cy="1744415"/>
          </a:xfrm>
        </p:spPr>
        <p:txBody>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58865" y="1846436"/>
            <a:ext cx="9779182" cy="3678063"/>
          </a:xfrm>
        </p:spPr>
        <p:txBody>
          <a:bodyPr vert="horz" lIns="91440" tIns="45720" rIns="91440" bIns="45720" rtlCol="0" anchor="t">
            <a:normAutofit/>
          </a:bodyPr>
          <a:lstStyle/>
          <a:p>
            <a:r>
              <a:rPr lang="en-US" dirty="0"/>
              <a:t>Co + Lab birth</a:t>
            </a:r>
          </a:p>
          <a:p>
            <a:r>
              <a:rPr lang="en-US" dirty="0"/>
              <a:t>Work of year 1 and 2</a:t>
            </a:r>
          </a:p>
          <a:p>
            <a:pPr marL="457200" indent="-457200">
              <a:buFont typeface="Arial" panose="020B0604020202020204" pitchFamily="34" charset="0"/>
              <a:buChar char="•"/>
            </a:pPr>
            <a:r>
              <a:rPr lang="en-US" dirty="0"/>
              <a:t>Identity</a:t>
            </a:r>
          </a:p>
          <a:p>
            <a:pPr marL="457200" indent="-457200">
              <a:buFont typeface="Arial" panose="020B0604020202020204" pitchFamily="34" charset="0"/>
              <a:buChar char="•"/>
            </a:pPr>
            <a:r>
              <a:rPr lang="en-US" dirty="0"/>
              <a:t>Goals and Objectives</a:t>
            </a:r>
          </a:p>
          <a:p>
            <a:pPr marL="457200" indent="-457200">
              <a:buFont typeface="Arial" panose="020B0604020202020204" pitchFamily="34" charset="0"/>
              <a:buChar char="•"/>
            </a:pPr>
            <a:r>
              <a:rPr lang="en-US" dirty="0"/>
              <a:t>Strategies</a:t>
            </a:r>
          </a:p>
          <a:p>
            <a:r>
              <a:rPr lang="en-US" dirty="0"/>
              <a:t>Wolfson Co + Lab birth</a:t>
            </a:r>
          </a:p>
          <a:p>
            <a:r>
              <a:rPr lang="en-US" dirty="0"/>
              <a:t>Where we go from here</a:t>
            </a:r>
          </a:p>
          <a:p>
            <a:endParaRPr lang="en-US" dirty="0"/>
          </a:p>
        </p:txBody>
      </p:sp>
      <p:pic>
        <p:nvPicPr>
          <p:cNvPr id="4" name="Picture 3" descr="A blue text on a white background&#10;&#10;Description automatically generated">
            <a:extLst>
              <a:ext uri="{FF2B5EF4-FFF2-40B4-BE49-F238E27FC236}">
                <a16:creationId xmlns:a16="http://schemas.microsoft.com/office/drawing/2014/main" id="{AF2EF16C-B053-46D6-1BCE-F24828A1A933}"/>
              </a:ext>
            </a:extLst>
          </p:cNvPr>
          <p:cNvPicPr>
            <a:picLocks noChangeAspect="1"/>
          </p:cNvPicPr>
          <p:nvPr/>
        </p:nvPicPr>
        <p:blipFill>
          <a:blip r:embed="rId3"/>
          <a:stretch>
            <a:fillRect/>
          </a:stretch>
        </p:blipFill>
        <p:spPr>
          <a:xfrm>
            <a:off x="6545942" y="6377244"/>
            <a:ext cx="1435382" cy="378735"/>
          </a:xfrm>
          <a:prstGeom prst="rect">
            <a:avLst/>
          </a:prstGeom>
        </p:spPr>
      </p:pic>
      <p:pic>
        <p:nvPicPr>
          <p:cNvPr id="5" name="Picture 4" descr="Text&#10;&#10;Description automatically generated">
            <a:extLst>
              <a:ext uri="{FF2B5EF4-FFF2-40B4-BE49-F238E27FC236}">
                <a16:creationId xmlns:a16="http://schemas.microsoft.com/office/drawing/2014/main" id="{EFED35BD-0269-1142-19E6-A4EF49378BCD}"/>
              </a:ext>
            </a:extLst>
          </p:cNvPr>
          <p:cNvPicPr>
            <a:picLocks noChangeAspect="1"/>
          </p:cNvPicPr>
          <p:nvPr/>
        </p:nvPicPr>
        <p:blipFill>
          <a:blip r:embed="rId4"/>
          <a:stretch>
            <a:fillRect/>
          </a:stretch>
        </p:blipFill>
        <p:spPr>
          <a:xfrm>
            <a:off x="5283198" y="6312269"/>
            <a:ext cx="1115705" cy="443710"/>
          </a:xfrm>
          <a:prstGeom prst="rect">
            <a:avLst/>
          </a:prstGeom>
        </p:spPr>
      </p:pic>
    </p:spTree>
    <p:extLst>
      <p:ext uri="{BB962C8B-B14F-4D97-AF65-F5344CB8AC3E}">
        <p14:creationId xmlns:p14="http://schemas.microsoft.com/office/powerpoint/2010/main" val="13256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46F95-8D39-CC3E-B680-13BF184893A4}"/>
              </a:ext>
            </a:extLst>
          </p:cNvPr>
          <p:cNvSpPr>
            <a:spLocks noGrp="1"/>
          </p:cNvSpPr>
          <p:nvPr>
            <p:ph type="title"/>
          </p:nvPr>
        </p:nvSpPr>
        <p:spPr>
          <a:xfrm>
            <a:off x="171949" y="63954"/>
            <a:ext cx="9779183" cy="1570038"/>
          </a:xfrm>
        </p:spPr>
        <p:txBody>
          <a:bodyPr/>
          <a:lstStyle/>
          <a:p>
            <a:r>
              <a:rPr lang="en-US" dirty="0"/>
              <a:t>Summit 23:</a:t>
            </a:r>
            <a:br>
              <a:rPr lang="en-US" dirty="0"/>
            </a:br>
            <a:r>
              <a:rPr lang="en-US" i="1" dirty="0"/>
              <a:t>CONNECT at the roots</a:t>
            </a:r>
            <a:endParaRPr lang="en-US" dirty="0"/>
          </a:p>
        </p:txBody>
      </p:sp>
      <p:pic>
        <p:nvPicPr>
          <p:cNvPr id="3" name="Picture 2">
            <a:extLst>
              <a:ext uri="{FF2B5EF4-FFF2-40B4-BE49-F238E27FC236}">
                <a16:creationId xmlns:a16="http://schemas.microsoft.com/office/drawing/2014/main" id="{640A6BF2-26CF-D33C-566A-C2D900AC4F17}"/>
              </a:ext>
            </a:extLst>
          </p:cNvPr>
          <p:cNvPicPr>
            <a:picLocks noChangeAspect="1"/>
          </p:cNvPicPr>
          <p:nvPr/>
        </p:nvPicPr>
        <p:blipFill>
          <a:blip r:embed="rId3"/>
          <a:stretch>
            <a:fillRect/>
          </a:stretch>
        </p:blipFill>
        <p:spPr>
          <a:xfrm>
            <a:off x="244520" y="2702277"/>
            <a:ext cx="3340272" cy="3949903"/>
          </a:xfrm>
          <a:prstGeom prst="rect">
            <a:avLst/>
          </a:prstGeom>
        </p:spPr>
      </p:pic>
      <p:pic>
        <p:nvPicPr>
          <p:cNvPr id="6" name="Picture 5">
            <a:extLst>
              <a:ext uri="{FF2B5EF4-FFF2-40B4-BE49-F238E27FC236}">
                <a16:creationId xmlns:a16="http://schemas.microsoft.com/office/drawing/2014/main" id="{4B56C2F8-D092-77B0-8087-3A2042571797}"/>
              </a:ext>
            </a:extLst>
          </p:cNvPr>
          <p:cNvPicPr>
            <a:picLocks noChangeAspect="1"/>
          </p:cNvPicPr>
          <p:nvPr/>
        </p:nvPicPr>
        <p:blipFill>
          <a:blip r:embed="rId4"/>
          <a:stretch>
            <a:fillRect/>
          </a:stretch>
        </p:blipFill>
        <p:spPr>
          <a:xfrm>
            <a:off x="6974736" y="4122939"/>
            <a:ext cx="4972744" cy="2529241"/>
          </a:xfrm>
          <a:prstGeom prst="rect">
            <a:avLst/>
          </a:prstGeom>
        </p:spPr>
      </p:pic>
      <p:pic>
        <p:nvPicPr>
          <p:cNvPr id="8" name="Picture 7">
            <a:extLst>
              <a:ext uri="{FF2B5EF4-FFF2-40B4-BE49-F238E27FC236}">
                <a16:creationId xmlns:a16="http://schemas.microsoft.com/office/drawing/2014/main" id="{5AA794EC-7775-8168-F0AB-684FD78A10E5}"/>
              </a:ext>
            </a:extLst>
          </p:cNvPr>
          <p:cNvPicPr>
            <a:picLocks noChangeAspect="1"/>
          </p:cNvPicPr>
          <p:nvPr/>
        </p:nvPicPr>
        <p:blipFill>
          <a:blip r:embed="rId5"/>
          <a:stretch>
            <a:fillRect/>
          </a:stretch>
        </p:blipFill>
        <p:spPr>
          <a:xfrm>
            <a:off x="7881711" y="577366"/>
            <a:ext cx="2768742" cy="3340272"/>
          </a:xfrm>
          <a:prstGeom prst="rect">
            <a:avLst/>
          </a:prstGeom>
        </p:spPr>
      </p:pic>
      <p:pic>
        <p:nvPicPr>
          <p:cNvPr id="12" name="Picture 11">
            <a:extLst>
              <a:ext uri="{FF2B5EF4-FFF2-40B4-BE49-F238E27FC236}">
                <a16:creationId xmlns:a16="http://schemas.microsoft.com/office/drawing/2014/main" id="{BCAE619D-46B4-A141-DAA3-85611CA58F15}"/>
              </a:ext>
            </a:extLst>
          </p:cNvPr>
          <p:cNvPicPr>
            <a:picLocks noChangeAspect="1"/>
          </p:cNvPicPr>
          <p:nvPr/>
        </p:nvPicPr>
        <p:blipFill>
          <a:blip r:embed="rId6"/>
          <a:stretch>
            <a:fillRect/>
          </a:stretch>
        </p:blipFill>
        <p:spPr>
          <a:xfrm>
            <a:off x="4002438" y="2025310"/>
            <a:ext cx="3009361" cy="1975428"/>
          </a:xfrm>
          <a:prstGeom prst="rect">
            <a:avLst/>
          </a:prstGeom>
        </p:spPr>
      </p:pic>
      <p:pic>
        <p:nvPicPr>
          <p:cNvPr id="19" name="Picture 18">
            <a:extLst>
              <a:ext uri="{FF2B5EF4-FFF2-40B4-BE49-F238E27FC236}">
                <a16:creationId xmlns:a16="http://schemas.microsoft.com/office/drawing/2014/main" id="{D510754F-6F44-B8F2-EAD8-832B9A246BA8}"/>
              </a:ext>
            </a:extLst>
          </p:cNvPr>
          <p:cNvPicPr>
            <a:picLocks noChangeAspect="1"/>
          </p:cNvPicPr>
          <p:nvPr/>
        </p:nvPicPr>
        <p:blipFill>
          <a:blip r:embed="rId7"/>
          <a:stretch>
            <a:fillRect/>
          </a:stretch>
        </p:blipFill>
        <p:spPr>
          <a:xfrm>
            <a:off x="4002438" y="4392057"/>
            <a:ext cx="2806107" cy="1866095"/>
          </a:xfrm>
          <a:prstGeom prst="rect">
            <a:avLst/>
          </a:prstGeom>
        </p:spPr>
      </p:pic>
    </p:spTree>
    <p:extLst>
      <p:ext uri="{BB962C8B-B14F-4D97-AF65-F5344CB8AC3E}">
        <p14:creationId xmlns:p14="http://schemas.microsoft.com/office/powerpoint/2010/main" val="207485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E190-899A-46D2-989D-C4BC6A46F946}"/>
              </a:ext>
            </a:extLst>
          </p:cNvPr>
          <p:cNvSpPr>
            <a:spLocks noGrp="1"/>
          </p:cNvSpPr>
          <p:nvPr>
            <p:ph type="title"/>
          </p:nvPr>
        </p:nvSpPr>
        <p:spPr>
          <a:xfrm>
            <a:off x="5943600" y="457200"/>
            <a:ext cx="5120640" cy="3200400"/>
          </a:xfrm>
        </p:spPr>
        <p:txBody>
          <a:bodyPr/>
          <a:lstStyle/>
          <a:p>
            <a:r>
              <a:rPr lang="en-US" dirty="0"/>
              <a:t>Year 3</a:t>
            </a:r>
          </a:p>
        </p:txBody>
      </p:sp>
      <p:sp>
        <p:nvSpPr>
          <p:cNvPr id="3" name="Subtitle 2">
            <a:extLst>
              <a:ext uri="{FF2B5EF4-FFF2-40B4-BE49-F238E27FC236}">
                <a16:creationId xmlns:a16="http://schemas.microsoft.com/office/drawing/2014/main" id="{26BC9DE8-A5CC-4BE1-0DE5-CB15D01A7919}"/>
              </a:ext>
            </a:extLst>
          </p:cNvPr>
          <p:cNvSpPr>
            <a:spLocks noGrp="1"/>
          </p:cNvSpPr>
          <p:nvPr>
            <p:ph type="subTitle" idx="1"/>
          </p:nvPr>
        </p:nvSpPr>
        <p:spPr>
          <a:xfrm>
            <a:off x="5943598" y="3657600"/>
            <a:ext cx="5344164" cy="1828800"/>
          </a:xfrm>
        </p:spPr>
        <p:txBody>
          <a:bodyPr/>
          <a:lstStyle/>
          <a:p>
            <a:r>
              <a:rPr lang="en-US"/>
              <a:t>Advocacy</a:t>
            </a:r>
          </a:p>
          <a:p>
            <a:r>
              <a:rPr lang="en-US"/>
              <a:t>Training &amp; Education</a:t>
            </a:r>
          </a:p>
          <a:p>
            <a:r>
              <a:rPr lang="en-US"/>
              <a:t>Discovery Summit – fall 2024</a:t>
            </a:r>
            <a:endParaRPr lang="en-US" dirty="0"/>
          </a:p>
        </p:txBody>
      </p:sp>
      <p:pic>
        <p:nvPicPr>
          <p:cNvPr id="7" name="Picture Placeholder 6" descr="A group of people sitting at tables&#10;&#10;Description automatically generated">
            <a:extLst>
              <a:ext uri="{FF2B5EF4-FFF2-40B4-BE49-F238E27FC236}">
                <a16:creationId xmlns:a16="http://schemas.microsoft.com/office/drawing/2014/main" id="{8B6DDFC3-72DD-D00A-A0DA-1A2BBBEE7074}"/>
              </a:ext>
            </a:extLst>
          </p:cNvPr>
          <p:cNvPicPr>
            <a:picLocks noGrp="1" noChangeAspect="1"/>
          </p:cNvPicPr>
          <p:nvPr>
            <p:ph type="pic" sz="quarter" idx="10"/>
          </p:nvPr>
        </p:nvPicPr>
        <p:blipFill>
          <a:blip r:embed="rId3"/>
          <a:srcRect l="1711" r="1711"/>
          <a:stretch>
            <a:fillRect/>
          </a:stretch>
        </p:blipFill>
        <p:spPr/>
      </p:pic>
      <p:pic>
        <p:nvPicPr>
          <p:cNvPr id="8" name="Picture 7" descr="A blue text on a white background&#10;&#10;Description automatically generated">
            <a:extLst>
              <a:ext uri="{FF2B5EF4-FFF2-40B4-BE49-F238E27FC236}">
                <a16:creationId xmlns:a16="http://schemas.microsoft.com/office/drawing/2014/main" id="{08F6D7E3-B1C3-9CB1-AAF0-1A8F1349F37E}"/>
              </a:ext>
            </a:extLst>
          </p:cNvPr>
          <p:cNvPicPr>
            <a:picLocks noChangeAspect="1"/>
          </p:cNvPicPr>
          <p:nvPr/>
        </p:nvPicPr>
        <p:blipFill>
          <a:blip r:embed="rId4"/>
          <a:stretch>
            <a:fillRect/>
          </a:stretch>
        </p:blipFill>
        <p:spPr>
          <a:xfrm>
            <a:off x="6642870" y="6378689"/>
            <a:ext cx="1435382" cy="378735"/>
          </a:xfrm>
          <a:prstGeom prst="rect">
            <a:avLst/>
          </a:prstGeom>
        </p:spPr>
      </p:pic>
      <p:pic>
        <p:nvPicPr>
          <p:cNvPr id="9" name="Picture 8" descr="Text&#10;&#10;Description automatically generated">
            <a:extLst>
              <a:ext uri="{FF2B5EF4-FFF2-40B4-BE49-F238E27FC236}">
                <a16:creationId xmlns:a16="http://schemas.microsoft.com/office/drawing/2014/main" id="{EADC6072-F4A7-4F52-47FD-938D69ED6F78}"/>
              </a:ext>
            </a:extLst>
          </p:cNvPr>
          <p:cNvPicPr>
            <a:picLocks noChangeAspect="1"/>
          </p:cNvPicPr>
          <p:nvPr/>
        </p:nvPicPr>
        <p:blipFill>
          <a:blip r:embed="rId5"/>
          <a:stretch>
            <a:fillRect/>
          </a:stretch>
        </p:blipFill>
        <p:spPr>
          <a:xfrm>
            <a:off x="5380126" y="6313714"/>
            <a:ext cx="1115705" cy="443710"/>
          </a:xfrm>
          <a:prstGeom prst="rect">
            <a:avLst/>
          </a:prstGeom>
        </p:spPr>
      </p:pic>
    </p:spTree>
    <p:extLst>
      <p:ext uri="{BB962C8B-B14F-4D97-AF65-F5344CB8AC3E}">
        <p14:creationId xmlns:p14="http://schemas.microsoft.com/office/powerpoint/2010/main" val="77975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436F-3AB1-C173-14C8-DC976475C242}"/>
              </a:ext>
            </a:extLst>
          </p:cNvPr>
          <p:cNvSpPr>
            <a:spLocks noGrp="1"/>
          </p:cNvSpPr>
          <p:nvPr>
            <p:ph type="ctrTitle"/>
          </p:nvPr>
        </p:nvSpPr>
        <p:spPr/>
        <p:txBody>
          <a:bodyPr/>
          <a:lstStyle/>
          <a:p>
            <a:r>
              <a:rPr lang="en-US" dirty="0"/>
              <a:t>And best of all…</a:t>
            </a:r>
          </a:p>
        </p:txBody>
      </p:sp>
      <p:sp>
        <p:nvSpPr>
          <p:cNvPr id="3" name="Subtitle 2">
            <a:extLst>
              <a:ext uri="{FF2B5EF4-FFF2-40B4-BE49-F238E27FC236}">
                <a16:creationId xmlns:a16="http://schemas.microsoft.com/office/drawing/2014/main" id="{3150E30C-DDB4-D552-B4E7-BD705E32C803}"/>
              </a:ext>
            </a:extLst>
          </p:cNvPr>
          <p:cNvSpPr>
            <a:spLocks noGrp="1"/>
          </p:cNvSpPr>
          <p:nvPr>
            <p:ph type="subTitle" idx="1"/>
          </p:nvPr>
        </p:nvSpPr>
        <p:spPr/>
        <p:txBody>
          <a:bodyPr/>
          <a:lstStyle/>
          <a:p>
            <a:r>
              <a:rPr lang="en-US" dirty="0"/>
              <a:t>The birth of Wolfson Co + Lab</a:t>
            </a:r>
          </a:p>
        </p:txBody>
      </p:sp>
      <p:pic>
        <p:nvPicPr>
          <p:cNvPr id="4" name="Picture 3" descr="A blue text on a white background&#10;&#10;Description automatically generated">
            <a:extLst>
              <a:ext uri="{FF2B5EF4-FFF2-40B4-BE49-F238E27FC236}">
                <a16:creationId xmlns:a16="http://schemas.microsoft.com/office/drawing/2014/main" id="{16603742-870F-4F8E-B389-7B9ACDF62B0E}"/>
              </a:ext>
            </a:extLst>
          </p:cNvPr>
          <p:cNvPicPr>
            <a:picLocks noChangeAspect="1"/>
          </p:cNvPicPr>
          <p:nvPr/>
        </p:nvPicPr>
        <p:blipFill>
          <a:blip r:embed="rId3"/>
          <a:stretch>
            <a:fillRect/>
          </a:stretch>
        </p:blipFill>
        <p:spPr>
          <a:xfrm>
            <a:off x="8026400" y="6301712"/>
            <a:ext cx="1435382" cy="378735"/>
          </a:xfrm>
          <a:prstGeom prst="rect">
            <a:avLst/>
          </a:prstGeom>
        </p:spPr>
      </p:pic>
      <p:pic>
        <p:nvPicPr>
          <p:cNvPr id="5" name="Picture 4" descr="Text&#10;&#10;Description automatically generated">
            <a:extLst>
              <a:ext uri="{FF2B5EF4-FFF2-40B4-BE49-F238E27FC236}">
                <a16:creationId xmlns:a16="http://schemas.microsoft.com/office/drawing/2014/main" id="{512A0329-D660-3BCF-078D-561D39A4C76A}"/>
              </a:ext>
            </a:extLst>
          </p:cNvPr>
          <p:cNvPicPr>
            <a:picLocks noChangeAspect="1"/>
          </p:cNvPicPr>
          <p:nvPr/>
        </p:nvPicPr>
        <p:blipFill>
          <a:blip r:embed="rId4"/>
          <a:stretch>
            <a:fillRect/>
          </a:stretch>
        </p:blipFill>
        <p:spPr>
          <a:xfrm>
            <a:off x="6763656" y="6236737"/>
            <a:ext cx="1115705" cy="443710"/>
          </a:xfrm>
          <a:prstGeom prst="rect">
            <a:avLst/>
          </a:prstGeom>
        </p:spPr>
      </p:pic>
    </p:spTree>
    <p:extLst>
      <p:ext uri="{BB962C8B-B14F-4D97-AF65-F5344CB8AC3E}">
        <p14:creationId xmlns:p14="http://schemas.microsoft.com/office/powerpoint/2010/main" val="14046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5DE3-09C2-F3D1-C775-7EFC1EA803E2}"/>
              </a:ext>
            </a:extLst>
          </p:cNvPr>
          <p:cNvSpPr>
            <a:spLocks noGrp="1"/>
          </p:cNvSpPr>
          <p:nvPr>
            <p:ph type="title"/>
          </p:nvPr>
        </p:nvSpPr>
        <p:spPr>
          <a:xfrm>
            <a:off x="5549489" y="457199"/>
            <a:ext cx="5943599" cy="1920240"/>
          </a:xfrm>
        </p:spPr>
        <p:txBody>
          <a:bodyPr anchor="b">
            <a:normAutofit/>
          </a:bodyPr>
          <a:lstStyle/>
          <a:p>
            <a:r>
              <a:rPr lang="en-US"/>
              <a:t>Wolfson Co</a:t>
            </a:r>
            <a:r>
              <a:rPr lang="en-US" dirty="0"/>
              <a:t> + Lab Leadership</a:t>
            </a:r>
          </a:p>
        </p:txBody>
      </p:sp>
      <p:pic>
        <p:nvPicPr>
          <p:cNvPr id="6" name="Picture Placeholder 5" descr="Two women standing together smiling&#10;&#10;Description automatically generated">
            <a:extLst>
              <a:ext uri="{FF2B5EF4-FFF2-40B4-BE49-F238E27FC236}">
                <a16:creationId xmlns:a16="http://schemas.microsoft.com/office/drawing/2014/main" id="{635C2A29-ACEA-1072-7F8D-D8767F6B32BF}"/>
              </a:ext>
            </a:extLst>
          </p:cNvPr>
          <p:cNvPicPr>
            <a:picLocks noGrp="1" noChangeAspect="1"/>
          </p:cNvPicPr>
          <p:nvPr>
            <p:ph idx="17"/>
          </p:nvPr>
        </p:nvPicPr>
        <p:blipFill rotWithShape="1">
          <a:blip r:embed="rId3"/>
          <a:srcRect t="7923" r="-1" b="33576"/>
          <a:stretch/>
        </p:blipFill>
        <p:spPr>
          <a:xfrm>
            <a:off x="823108" y="640080"/>
            <a:ext cx="4297680" cy="4297680"/>
          </a:xfrm>
          <a:noFill/>
        </p:spPr>
      </p:pic>
      <p:sp>
        <p:nvSpPr>
          <p:cNvPr id="11" name="Content Placeholder 2">
            <a:extLst>
              <a:ext uri="{FF2B5EF4-FFF2-40B4-BE49-F238E27FC236}">
                <a16:creationId xmlns:a16="http://schemas.microsoft.com/office/drawing/2014/main" id="{DC7B67BE-7708-B2DE-4C45-F60D16A5BE30}"/>
              </a:ext>
            </a:extLst>
          </p:cNvPr>
          <p:cNvSpPr>
            <a:spLocks noGrp="1"/>
          </p:cNvSpPr>
          <p:nvPr>
            <p:ph idx="15"/>
          </p:nvPr>
        </p:nvSpPr>
        <p:spPr>
          <a:xfrm>
            <a:off x="5549490" y="2706369"/>
            <a:ext cx="5943600" cy="3383279"/>
          </a:xfrm>
        </p:spPr>
        <p:txBody>
          <a:bodyPr>
            <a:normAutofit/>
          </a:bodyPr>
          <a:lstStyle/>
          <a:p>
            <a:r>
              <a:rPr lang="en-US" sz="2400" dirty="0"/>
              <a:t>Julia Leigh Allen</a:t>
            </a:r>
            <a:br>
              <a:rPr lang="en-US" sz="2400" dirty="0"/>
            </a:br>
            <a:r>
              <a:rPr lang="en-US" sz="2400" dirty="0"/>
              <a:t>Founder &amp; President</a:t>
            </a:r>
          </a:p>
          <a:p>
            <a:pPr marL="0" indent="0">
              <a:buNone/>
            </a:pPr>
            <a:endParaRPr lang="en-US" sz="2400" dirty="0"/>
          </a:p>
          <a:p>
            <a:r>
              <a:rPr lang="en-US" sz="2400" dirty="0"/>
              <a:t>Elizabeth Raine Lineberry</a:t>
            </a:r>
            <a:br>
              <a:rPr lang="en-US" sz="2400" dirty="0"/>
            </a:br>
            <a:r>
              <a:rPr lang="en-US" sz="2400" dirty="0"/>
              <a:t>Co-Founder &amp; Vice President</a:t>
            </a:r>
          </a:p>
        </p:txBody>
      </p:sp>
      <p:pic>
        <p:nvPicPr>
          <p:cNvPr id="7" name="Picture 6" descr="A blue text on a white background&#10;&#10;Description automatically generated">
            <a:extLst>
              <a:ext uri="{FF2B5EF4-FFF2-40B4-BE49-F238E27FC236}">
                <a16:creationId xmlns:a16="http://schemas.microsoft.com/office/drawing/2014/main" id="{3C7C7EEC-9730-A382-5D3B-E7D576ED39D1}"/>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8" name="Picture 7" descr="Text&#10;&#10;Description automatically generated">
            <a:extLst>
              <a:ext uri="{FF2B5EF4-FFF2-40B4-BE49-F238E27FC236}">
                <a16:creationId xmlns:a16="http://schemas.microsoft.com/office/drawing/2014/main" id="{BEFC44A1-1B5E-A7FC-1CBE-41CF57DE30D1}"/>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21336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9317-FED7-F871-614E-5FCEA41750F9}"/>
              </a:ext>
            </a:extLst>
          </p:cNvPr>
          <p:cNvSpPr>
            <a:spLocks noGrp="1"/>
          </p:cNvSpPr>
          <p:nvPr>
            <p:ph type="title"/>
          </p:nvPr>
        </p:nvSpPr>
        <p:spPr/>
        <p:txBody>
          <a:bodyPr/>
          <a:lstStyle/>
          <a:p>
            <a:r>
              <a:rPr lang="en-US" dirty="0"/>
              <a:t>Getting the word out</a:t>
            </a:r>
          </a:p>
        </p:txBody>
      </p:sp>
      <p:pic>
        <p:nvPicPr>
          <p:cNvPr id="6" name="Content Placeholder 5" descr="A screenshot of a social media post&#10;&#10;Description automatically generated">
            <a:extLst>
              <a:ext uri="{FF2B5EF4-FFF2-40B4-BE49-F238E27FC236}">
                <a16:creationId xmlns:a16="http://schemas.microsoft.com/office/drawing/2014/main" id="{8F03F2EF-99E5-534C-07D8-2A77EEB028D0}"/>
              </a:ext>
            </a:extLst>
          </p:cNvPr>
          <p:cNvPicPr>
            <a:picLocks noGrp="1" noChangeAspect="1"/>
          </p:cNvPicPr>
          <p:nvPr>
            <p:ph idx="1"/>
          </p:nvPr>
        </p:nvPicPr>
        <p:blipFill>
          <a:blip r:embed="rId3"/>
          <a:stretch>
            <a:fillRect/>
          </a:stretch>
        </p:blipFill>
        <p:spPr>
          <a:xfrm>
            <a:off x="1245325" y="1893435"/>
            <a:ext cx="3715657" cy="4117898"/>
          </a:xfrm>
        </p:spPr>
      </p:pic>
      <p:pic>
        <p:nvPicPr>
          <p:cNvPr id="8" name="Content Placeholder 7" descr="A screen shot of a computer screen&#10;&#10;Description automatically generated">
            <a:extLst>
              <a:ext uri="{FF2B5EF4-FFF2-40B4-BE49-F238E27FC236}">
                <a16:creationId xmlns:a16="http://schemas.microsoft.com/office/drawing/2014/main" id="{B3DB1BE6-30ED-B1D7-BFB6-8AB02147336A}"/>
              </a:ext>
            </a:extLst>
          </p:cNvPr>
          <p:cNvPicPr>
            <a:picLocks noGrp="1" noChangeAspect="1"/>
          </p:cNvPicPr>
          <p:nvPr>
            <p:ph idx="10"/>
          </p:nvPr>
        </p:nvPicPr>
        <p:blipFill>
          <a:blip r:embed="rId4"/>
          <a:stretch>
            <a:fillRect/>
          </a:stretch>
        </p:blipFill>
        <p:spPr>
          <a:xfrm>
            <a:off x="7076335" y="2024063"/>
            <a:ext cx="3078054" cy="3332162"/>
          </a:xfrm>
        </p:spPr>
      </p:pic>
      <p:pic>
        <p:nvPicPr>
          <p:cNvPr id="9" name="Picture 8" descr="A blue text on a white background&#10;&#10;Description automatically generated">
            <a:extLst>
              <a:ext uri="{FF2B5EF4-FFF2-40B4-BE49-F238E27FC236}">
                <a16:creationId xmlns:a16="http://schemas.microsoft.com/office/drawing/2014/main" id="{3DFAB9C5-A15A-E54F-5777-8978061A2DAB}"/>
              </a:ext>
            </a:extLst>
          </p:cNvPr>
          <p:cNvPicPr>
            <a:picLocks noChangeAspect="1"/>
          </p:cNvPicPr>
          <p:nvPr/>
        </p:nvPicPr>
        <p:blipFill>
          <a:blip r:embed="rId5"/>
          <a:stretch>
            <a:fillRect/>
          </a:stretch>
        </p:blipFill>
        <p:spPr>
          <a:xfrm>
            <a:off x="6633029" y="6342739"/>
            <a:ext cx="1435382" cy="378735"/>
          </a:xfrm>
          <a:prstGeom prst="rect">
            <a:avLst/>
          </a:prstGeom>
        </p:spPr>
      </p:pic>
      <p:pic>
        <p:nvPicPr>
          <p:cNvPr id="10" name="Picture 9" descr="Text&#10;&#10;Description automatically generated">
            <a:extLst>
              <a:ext uri="{FF2B5EF4-FFF2-40B4-BE49-F238E27FC236}">
                <a16:creationId xmlns:a16="http://schemas.microsoft.com/office/drawing/2014/main" id="{A533E165-9B29-6ED7-D58F-AEBEEDFE3D96}"/>
              </a:ext>
            </a:extLst>
          </p:cNvPr>
          <p:cNvPicPr>
            <a:picLocks noChangeAspect="1"/>
          </p:cNvPicPr>
          <p:nvPr/>
        </p:nvPicPr>
        <p:blipFill>
          <a:blip r:embed="rId6"/>
          <a:stretch>
            <a:fillRect/>
          </a:stretch>
        </p:blipFill>
        <p:spPr>
          <a:xfrm>
            <a:off x="5370285" y="6277764"/>
            <a:ext cx="1115705" cy="443710"/>
          </a:xfrm>
          <a:prstGeom prst="rect">
            <a:avLst/>
          </a:prstGeom>
        </p:spPr>
      </p:pic>
    </p:spTree>
    <p:extLst>
      <p:ext uri="{BB962C8B-B14F-4D97-AF65-F5344CB8AC3E}">
        <p14:creationId xmlns:p14="http://schemas.microsoft.com/office/powerpoint/2010/main" val="27467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A213F7-F2BE-8CA5-0AD0-F9ABAF79606A}"/>
              </a:ext>
            </a:extLst>
          </p:cNvPr>
          <p:cNvPicPr>
            <a:picLocks noChangeAspect="1"/>
          </p:cNvPicPr>
          <p:nvPr/>
        </p:nvPicPr>
        <p:blipFill>
          <a:blip r:embed="rId3"/>
          <a:stretch>
            <a:fillRect/>
          </a:stretch>
        </p:blipFill>
        <p:spPr>
          <a:xfrm>
            <a:off x="827314" y="1854118"/>
            <a:ext cx="10348686" cy="4645202"/>
          </a:xfrm>
          <a:prstGeom prst="rect">
            <a:avLst/>
          </a:prstGeom>
        </p:spPr>
      </p:pic>
      <p:sp>
        <p:nvSpPr>
          <p:cNvPr id="10" name="TextBox 9">
            <a:extLst>
              <a:ext uri="{FF2B5EF4-FFF2-40B4-BE49-F238E27FC236}">
                <a16:creationId xmlns:a16="http://schemas.microsoft.com/office/drawing/2014/main" id="{51A6EC37-4CFA-4CD5-E49E-58D7C073E73A}"/>
              </a:ext>
            </a:extLst>
          </p:cNvPr>
          <p:cNvSpPr txBox="1"/>
          <p:nvPr/>
        </p:nvSpPr>
        <p:spPr>
          <a:xfrm>
            <a:off x="827314" y="1115744"/>
            <a:ext cx="7910286" cy="523220"/>
          </a:xfrm>
          <a:prstGeom prst="rect">
            <a:avLst/>
          </a:prstGeom>
          <a:noFill/>
        </p:spPr>
        <p:txBody>
          <a:bodyPr wrap="square" rtlCol="0">
            <a:spAutoFit/>
          </a:bodyPr>
          <a:lstStyle/>
          <a:p>
            <a:r>
              <a:rPr lang="en-US" sz="2800" b="1" dirty="0">
                <a:solidFill>
                  <a:schemeClr val="bg2">
                    <a:lumMod val="25000"/>
                  </a:schemeClr>
                </a:solidFill>
              </a:rPr>
              <a:t>Critical to determine…</a:t>
            </a:r>
          </a:p>
        </p:txBody>
      </p:sp>
    </p:spTree>
    <p:extLst>
      <p:ext uri="{BB962C8B-B14F-4D97-AF65-F5344CB8AC3E}">
        <p14:creationId xmlns:p14="http://schemas.microsoft.com/office/powerpoint/2010/main" val="167816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B7-A731-F804-EBD2-C650720B0D31}"/>
              </a:ext>
            </a:extLst>
          </p:cNvPr>
          <p:cNvSpPr>
            <a:spLocks noGrp="1"/>
          </p:cNvSpPr>
          <p:nvPr>
            <p:ph type="title"/>
          </p:nvPr>
        </p:nvSpPr>
        <p:spPr>
          <a:xfrm>
            <a:off x="1158812" y="168145"/>
            <a:ext cx="9692640" cy="1371600"/>
          </a:xfrm>
        </p:spPr>
        <p:txBody>
          <a:bodyPr/>
          <a:lstStyle/>
          <a:p>
            <a:r>
              <a:rPr lang="en-US" dirty="0"/>
              <a:t>And here we go!</a:t>
            </a:r>
          </a:p>
        </p:txBody>
      </p:sp>
      <p:pic>
        <p:nvPicPr>
          <p:cNvPr id="3" name="Picture 2" descr="A blue text on a white background&#10;&#10;Description automatically generated">
            <a:extLst>
              <a:ext uri="{FF2B5EF4-FFF2-40B4-BE49-F238E27FC236}">
                <a16:creationId xmlns:a16="http://schemas.microsoft.com/office/drawing/2014/main" id="{C1CBA825-29FB-F633-325D-57C341C13D11}"/>
              </a:ext>
            </a:extLst>
          </p:cNvPr>
          <p:cNvPicPr>
            <a:picLocks noChangeAspect="1"/>
          </p:cNvPicPr>
          <p:nvPr/>
        </p:nvPicPr>
        <p:blipFill>
          <a:blip r:embed="rId3"/>
          <a:stretch>
            <a:fillRect/>
          </a:stretch>
        </p:blipFill>
        <p:spPr>
          <a:xfrm>
            <a:off x="10479314" y="630108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1322F147-F147-F1B7-FA33-8AD33AFDA9FF}"/>
              </a:ext>
            </a:extLst>
          </p:cNvPr>
          <p:cNvPicPr>
            <a:picLocks noChangeAspect="1"/>
          </p:cNvPicPr>
          <p:nvPr/>
        </p:nvPicPr>
        <p:blipFill>
          <a:blip r:embed="rId4"/>
          <a:stretch>
            <a:fillRect/>
          </a:stretch>
        </p:blipFill>
        <p:spPr>
          <a:xfrm>
            <a:off x="9216570" y="6236109"/>
            <a:ext cx="1115705" cy="443710"/>
          </a:xfrm>
          <a:prstGeom prst="rect">
            <a:avLst/>
          </a:prstGeom>
        </p:spPr>
      </p:pic>
      <p:pic>
        <p:nvPicPr>
          <p:cNvPr id="9" name="Picture 8" descr="A group of people sitting at tables in a room&#10;&#10;Description automatically generated">
            <a:extLst>
              <a:ext uri="{FF2B5EF4-FFF2-40B4-BE49-F238E27FC236}">
                <a16:creationId xmlns:a16="http://schemas.microsoft.com/office/drawing/2014/main" id="{6899235E-64D2-83F4-59DA-208847B704E2}"/>
              </a:ext>
            </a:extLst>
          </p:cNvPr>
          <p:cNvPicPr>
            <a:picLocks noChangeAspect="1"/>
          </p:cNvPicPr>
          <p:nvPr/>
        </p:nvPicPr>
        <p:blipFill>
          <a:blip r:embed="rId5"/>
          <a:stretch>
            <a:fillRect/>
          </a:stretch>
        </p:blipFill>
        <p:spPr>
          <a:xfrm>
            <a:off x="5211483" y="1131379"/>
            <a:ext cx="5639969" cy="3685834"/>
          </a:xfrm>
          <a:prstGeom prst="rect">
            <a:avLst/>
          </a:prstGeom>
        </p:spPr>
      </p:pic>
      <p:pic>
        <p:nvPicPr>
          <p:cNvPr id="12" name="Picture 11" descr="A group of people sitting at tables&#10;&#10;Description automatically generated">
            <a:extLst>
              <a:ext uri="{FF2B5EF4-FFF2-40B4-BE49-F238E27FC236}">
                <a16:creationId xmlns:a16="http://schemas.microsoft.com/office/drawing/2014/main" id="{BB01FDDA-6900-1C12-A4DD-6163C6CCB4BB}"/>
              </a:ext>
            </a:extLst>
          </p:cNvPr>
          <p:cNvPicPr>
            <a:picLocks noChangeAspect="1"/>
          </p:cNvPicPr>
          <p:nvPr/>
        </p:nvPicPr>
        <p:blipFill>
          <a:blip r:embed="rId6"/>
          <a:stretch>
            <a:fillRect/>
          </a:stretch>
        </p:blipFill>
        <p:spPr>
          <a:xfrm>
            <a:off x="1340548" y="3429000"/>
            <a:ext cx="4999847" cy="2731933"/>
          </a:xfrm>
          <a:prstGeom prst="rect">
            <a:avLst/>
          </a:prstGeom>
        </p:spPr>
      </p:pic>
      <p:pic>
        <p:nvPicPr>
          <p:cNvPr id="14" name="Picture 13" descr="A group of people sitting at tables in a classroom&#10;&#10;Description automatically generated">
            <a:extLst>
              <a:ext uri="{FF2B5EF4-FFF2-40B4-BE49-F238E27FC236}">
                <a16:creationId xmlns:a16="http://schemas.microsoft.com/office/drawing/2014/main" id="{B94CDA5B-1EE9-B9D4-9DB2-2DAA27BE13A5}"/>
              </a:ext>
            </a:extLst>
          </p:cNvPr>
          <p:cNvPicPr>
            <a:picLocks noChangeAspect="1"/>
          </p:cNvPicPr>
          <p:nvPr/>
        </p:nvPicPr>
        <p:blipFill>
          <a:blip r:embed="rId7"/>
          <a:stretch>
            <a:fillRect/>
          </a:stretch>
        </p:blipFill>
        <p:spPr>
          <a:xfrm>
            <a:off x="7398385" y="3352685"/>
            <a:ext cx="4354286" cy="2505035"/>
          </a:xfrm>
          <a:prstGeom prst="rect">
            <a:avLst/>
          </a:prstGeom>
        </p:spPr>
      </p:pic>
    </p:spTree>
    <p:extLst>
      <p:ext uri="{BB962C8B-B14F-4D97-AF65-F5344CB8AC3E}">
        <p14:creationId xmlns:p14="http://schemas.microsoft.com/office/powerpoint/2010/main" val="392108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D4EAC-900F-223F-91C8-73A407AB2854}"/>
              </a:ext>
            </a:extLst>
          </p:cNvPr>
          <p:cNvPicPr>
            <a:picLocks noChangeAspect="1"/>
          </p:cNvPicPr>
          <p:nvPr/>
        </p:nvPicPr>
        <p:blipFill>
          <a:blip r:embed="rId3"/>
          <a:stretch>
            <a:fillRect/>
          </a:stretch>
        </p:blipFill>
        <p:spPr>
          <a:xfrm>
            <a:off x="1437436" y="1844593"/>
            <a:ext cx="9140931" cy="4207864"/>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A1DFBAC4-41FA-A9BA-C666-E7005AB355AF}"/>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7" name="Picture 6" descr="Text&#10;&#10;Description automatically generated">
            <a:extLst>
              <a:ext uri="{FF2B5EF4-FFF2-40B4-BE49-F238E27FC236}">
                <a16:creationId xmlns:a16="http://schemas.microsoft.com/office/drawing/2014/main" id="{C11D6938-E9E7-6751-F9F5-91A46B0BB5A4}"/>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31559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C06A-7CE4-1EA0-D626-003BBEF9E19A}"/>
              </a:ext>
            </a:extLst>
          </p:cNvPr>
          <p:cNvSpPr>
            <a:spLocks noGrp="1"/>
          </p:cNvSpPr>
          <p:nvPr>
            <p:ph type="title"/>
          </p:nvPr>
        </p:nvSpPr>
        <p:spPr>
          <a:xfrm>
            <a:off x="1158864" y="102021"/>
            <a:ext cx="9779183" cy="1744415"/>
          </a:xfrm>
        </p:spPr>
        <p:txBody>
          <a:bodyPr anchor="b">
            <a:normAutofit/>
          </a:bodyPr>
          <a:lstStyle/>
          <a:p>
            <a:r>
              <a:rPr lang="en-US" dirty="0"/>
              <a:t>Survey responses</a:t>
            </a:r>
          </a:p>
        </p:txBody>
      </p:sp>
      <p:pic>
        <p:nvPicPr>
          <p:cNvPr id="6" name="Content Placeholder 5">
            <a:extLst>
              <a:ext uri="{FF2B5EF4-FFF2-40B4-BE49-F238E27FC236}">
                <a16:creationId xmlns:a16="http://schemas.microsoft.com/office/drawing/2014/main" id="{F3F0B3FE-F3F5-6307-903F-17ADFC1A2B15}"/>
              </a:ext>
            </a:extLst>
          </p:cNvPr>
          <p:cNvPicPr>
            <a:picLocks noGrp="1" noChangeAspect="1"/>
          </p:cNvPicPr>
          <p:nvPr>
            <p:ph idx="1"/>
          </p:nvPr>
        </p:nvPicPr>
        <p:blipFill>
          <a:blip r:embed="rId3"/>
          <a:stretch>
            <a:fillRect/>
          </a:stretch>
        </p:blipFill>
        <p:spPr>
          <a:xfrm>
            <a:off x="1253953" y="1846436"/>
            <a:ext cx="6878552" cy="3869184"/>
          </a:xfrm>
          <a:noFill/>
        </p:spPr>
      </p:pic>
      <p:pic>
        <p:nvPicPr>
          <p:cNvPr id="7" name="Picture 6" descr="A blue text on a white background&#10;&#10;Description automatically generated">
            <a:extLst>
              <a:ext uri="{FF2B5EF4-FFF2-40B4-BE49-F238E27FC236}">
                <a16:creationId xmlns:a16="http://schemas.microsoft.com/office/drawing/2014/main" id="{00E69AA7-04B4-0405-026B-EDFEEB38FC34}"/>
              </a:ext>
            </a:extLst>
          </p:cNvPr>
          <p:cNvPicPr>
            <a:picLocks noChangeAspect="1"/>
          </p:cNvPicPr>
          <p:nvPr/>
        </p:nvPicPr>
        <p:blipFill>
          <a:blip r:embed="rId4"/>
          <a:stretch>
            <a:fillRect/>
          </a:stretch>
        </p:blipFill>
        <p:spPr>
          <a:xfrm>
            <a:off x="6697123" y="6377244"/>
            <a:ext cx="1435382" cy="378735"/>
          </a:xfrm>
          <a:prstGeom prst="rect">
            <a:avLst/>
          </a:prstGeom>
        </p:spPr>
      </p:pic>
      <p:pic>
        <p:nvPicPr>
          <p:cNvPr id="8" name="Picture 7" descr="Text&#10;&#10;Description automatically generated">
            <a:extLst>
              <a:ext uri="{FF2B5EF4-FFF2-40B4-BE49-F238E27FC236}">
                <a16:creationId xmlns:a16="http://schemas.microsoft.com/office/drawing/2014/main" id="{1F411B93-B633-2230-52B6-7BC60652820F}"/>
              </a:ext>
            </a:extLst>
          </p:cNvPr>
          <p:cNvPicPr>
            <a:picLocks noChangeAspect="1"/>
          </p:cNvPicPr>
          <p:nvPr/>
        </p:nvPicPr>
        <p:blipFill>
          <a:blip r:embed="rId5"/>
          <a:stretch>
            <a:fillRect/>
          </a:stretch>
        </p:blipFill>
        <p:spPr>
          <a:xfrm>
            <a:off x="5434379" y="6312269"/>
            <a:ext cx="1115705" cy="443710"/>
          </a:xfrm>
          <a:prstGeom prst="rect">
            <a:avLst/>
          </a:prstGeom>
        </p:spPr>
      </p:pic>
    </p:spTree>
    <p:extLst>
      <p:ext uri="{BB962C8B-B14F-4D97-AF65-F5344CB8AC3E}">
        <p14:creationId xmlns:p14="http://schemas.microsoft.com/office/powerpoint/2010/main" val="38622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C06A-7CE4-1EA0-D626-003BBEF9E19A}"/>
              </a:ext>
            </a:extLst>
          </p:cNvPr>
          <p:cNvSpPr>
            <a:spLocks noGrp="1"/>
          </p:cNvSpPr>
          <p:nvPr>
            <p:ph type="title"/>
          </p:nvPr>
        </p:nvSpPr>
        <p:spPr>
          <a:xfrm>
            <a:off x="1158864" y="102021"/>
            <a:ext cx="9779183" cy="1744415"/>
          </a:xfrm>
        </p:spPr>
        <p:txBody>
          <a:bodyPr anchor="b">
            <a:normAutofit/>
          </a:bodyPr>
          <a:lstStyle/>
          <a:p>
            <a:r>
              <a:rPr lang="en-US" dirty="0"/>
              <a:t>Survey responses</a:t>
            </a:r>
          </a:p>
        </p:txBody>
      </p:sp>
      <p:pic>
        <p:nvPicPr>
          <p:cNvPr id="7" name="Picture 6">
            <a:extLst>
              <a:ext uri="{FF2B5EF4-FFF2-40B4-BE49-F238E27FC236}">
                <a16:creationId xmlns:a16="http://schemas.microsoft.com/office/drawing/2014/main" id="{71BB7953-1548-3D7E-C556-180B81500C10}"/>
              </a:ext>
            </a:extLst>
          </p:cNvPr>
          <p:cNvPicPr>
            <a:picLocks noChangeAspect="1"/>
          </p:cNvPicPr>
          <p:nvPr/>
        </p:nvPicPr>
        <p:blipFill>
          <a:blip r:embed="rId3"/>
          <a:stretch>
            <a:fillRect/>
          </a:stretch>
        </p:blipFill>
        <p:spPr>
          <a:xfrm>
            <a:off x="1158864" y="1846436"/>
            <a:ext cx="6983384" cy="3998736"/>
          </a:xfrm>
          <a:prstGeom prst="rect">
            <a:avLst/>
          </a:prstGeom>
        </p:spPr>
      </p:pic>
      <p:pic>
        <p:nvPicPr>
          <p:cNvPr id="8" name="Picture 7" descr="A blue text on a white background&#10;&#10;Description automatically generated">
            <a:extLst>
              <a:ext uri="{FF2B5EF4-FFF2-40B4-BE49-F238E27FC236}">
                <a16:creationId xmlns:a16="http://schemas.microsoft.com/office/drawing/2014/main" id="{9D7BBD82-E7B7-921C-A636-43ADAC2431C5}"/>
              </a:ext>
            </a:extLst>
          </p:cNvPr>
          <p:cNvPicPr>
            <a:picLocks noChangeAspect="1"/>
          </p:cNvPicPr>
          <p:nvPr/>
        </p:nvPicPr>
        <p:blipFill>
          <a:blip r:embed="rId4"/>
          <a:stretch>
            <a:fillRect/>
          </a:stretch>
        </p:blipFill>
        <p:spPr>
          <a:xfrm>
            <a:off x="6706866" y="6377244"/>
            <a:ext cx="1435382" cy="378735"/>
          </a:xfrm>
          <a:prstGeom prst="rect">
            <a:avLst/>
          </a:prstGeom>
        </p:spPr>
      </p:pic>
      <p:pic>
        <p:nvPicPr>
          <p:cNvPr id="9" name="Picture 8" descr="Text&#10;&#10;Description automatically generated">
            <a:extLst>
              <a:ext uri="{FF2B5EF4-FFF2-40B4-BE49-F238E27FC236}">
                <a16:creationId xmlns:a16="http://schemas.microsoft.com/office/drawing/2014/main" id="{7E950C78-2ADF-214E-2ABC-1C30A53410CC}"/>
              </a:ext>
            </a:extLst>
          </p:cNvPr>
          <p:cNvPicPr>
            <a:picLocks noChangeAspect="1"/>
          </p:cNvPicPr>
          <p:nvPr/>
        </p:nvPicPr>
        <p:blipFill>
          <a:blip r:embed="rId5"/>
          <a:stretch>
            <a:fillRect/>
          </a:stretch>
        </p:blipFill>
        <p:spPr>
          <a:xfrm>
            <a:off x="5444122" y="6312269"/>
            <a:ext cx="1115705" cy="443710"/>
          </a:xfrm>
          <a:prstGeom prst="rect">
            <a:avLst/>
          </a:prstGeom>
        </p:spPr>
      </p:pic>
    </p:spTree>
    <p:extLst>
      <p:ext uri="{BB962C8B-B14F-4D97-AF65-F5344CB8AC3E}">
        <p14:creationId xmlns:p14="http://schemas.microsoft.com/office/powerpoint/2010/main" val="26002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5EE67-DE83-C00F-F31C-58A2B46234DB}"/>
              </a:ext>
            </a:extLst>
          </p:cNvPr>
          <p:cNvSpPr>
            <a:spLocks noGrp="1"/>
          </p:cNvSpPr>
          <p:nvPr>
            <p:ph type="title"/>
          </p:nvPr>
        </p:nvSpPr>
        <p:spPr>
          <a:xfrm>
            <a:off x="1167492" y="45085"/>
            <a:ext cx="9779183" cy="1600835"/>
          </a:xfrm>
        </p:spPr>
        <p:txBody>
          <a:bodyPr/>
          <a:lstStyle/>
          <a:p>
            <a:r>
              <a:rPr lang="en-US" dirty="0"/>
              <a:t>Late Spring – early fall, 2021</a:t>
            </a:r>
          </a:p>
        </p:txBody>
      </p:sp>
      <p:sp>
        <p:nvSpPr>
          <p:cNvPr id="3" name="Content Placeholder 2">
            <a:extLst>
              <a:ext uri="{FF2B5EF4-FFF2-40B4-BE49-F238E27FC236}">
                <a16:creationId xmlns:a16="http://schemas.microsoft.com/office/drawing/2014/main" id="{DAF7743C-9A64-6DD7-26EC-7870E2484D2F}"/>
              </a:ext>
            </a:extLst>
          </p:cNvPr>
          <p:cNvSpPr>
            <a:spLocks noGrp="1"/>
          </p:cNvSpPr>
          <p:nvPr>
            <p:ph idx="14"/>
          </p:nvPr>
        </p:nvSpPr>
        <p:spPr>
          <a:xfrm>
            <a:off x="1166813" y="2652713"/>
            <a:ext cx="9780587" cy="3436937"/>
          </a:xfrm>
        </p:spPr>
        <p:txBody>
          <a:bodyPr>
            <a:normAutofit/>
          </a:bodyPr>
          <a:lstStyle/>
          <a:p>
            <a:r>
              <a:rPr lang="en-US" dirty="0"/>
              <a:t>Jessica Golden reached out with a heavy heart</a:t>
            </a:r>
          </a:p>
          <a:p>
            <a:r>
              <a:rPr lang="en-US" dirty="0"/>
              <a:t>Resulted in a group meeting and broad discussion with 13 youth from 9 schools, public and private</a:t>
            </a:r>
          </a:p>
          <a:p>
            <a:r>
              <a:rPr lang="en-US" dirty="0"/>
              <a:t>Committed to diving in deep and figure out what could be done</a:t>
            </a:r>
          </a:p>
          <a:p>
            <a:pPr marL="59436" indent="0">
              <a:buNone/>
            </a:pPr>
            <a:endParaRPr lang="en-US" dirty="0"/>
          </a:p>
        </p:txBody>
      </p:sp>
      <p:graphicFrame>
        <p:nvGraphicFramePr>
          <p:cNvPr id="2" name="Content Placeholder 2" descr="SmartArt graphic">
            <a:extLst>
              <a:ext uri="{FF2B5EF4-FFF2-40B4-BE49-F238E27FC236}">
                <a16:creationId xmlns:a16="http://schemas.microsoft.com/office/drawing/2014/main" id="{B15D7E9B-9D23-5202-1476-0D114F119F47}"/>
              </a:ext>
            </a:extLst>
          </p:cNvPr>
          <p:cNvGraphicFramePr>
            <a:graphicFrameLocks/>
          </p:cNvGraphicFramePr>
          <p:nvPr>
            <p:extLst>
              <p:ext uri="{D42A27DB-BD31-4B8C-83A1-F6EECF244321}">
                <p14:modId xmlns:p14="http://schemas.microsoft.com/office/powerpoint/2010/main" val="1692435276"/>
              </p:ext>
            </p:extLst>
          </p:nvPr>
        </p:nvGraphicFramePr>
        <p:xfrm>
          <a:off x="581025" y="3627438"/>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933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4B34-5490-6C32-E4FE-1B9CB8ED1B28}"/>
              </a:ext>
            </a:extLst>
          </p:cNvPr>
          <p:cNvSpPr>
            <a:spLocks noGrp="1"/>
          </p:cNvSpPr>
          <p:nvPr>
            <p:ph type="title"/>
          </p:nvPr>
        </p:nvSpPr>
        <p:spPr/>
        <p:txBody>
          <a:bodyPr/>
          <a:lstStyle/>
          <a:p>
            <a:r>
              <a:rPr lang="en-US" dirty="0"/>
              <a:t>Other survey outcomes</a:t>
            </a:r>
          </a:p>
        </p:txBody>
      </p:sp>
      <p:sp>
        <p:nvSpPr>
          <p:cNvPr id="3" name="Content Placeholder 2">
            <a:extLst>
              <a:ext uri="{FF2B5EF4-FFF2-40B4-BE49-F238E27FC236}">
                <a16:creationId xmlns:a16="http://schemas.microsoft.com/office/drawing/2014/main" id="{0591BF6C-919C-5430-DDCE-8BBFBCC4041C}"/>
              </a:ext>
            </a:extLst>
          </p:cNvPr>
          <p:cNvSpPr>
            <a:spLocks noGrp="1"/>
          </p:cNvSpPr>
          <p:nvPr>
            <p:ph idx="12"/>
          </p:nvPr>
        </p:nvSpPr>
        <p:spPr/>
        <p:txBody>
          <a:bodyPr>
            <a:normAutofit/>
          </a:bodyPr>
          <a:lstStyle/>
          <a:p>
            <a:pPr marL="0" indent="0">
              <a:buNone/>
            </a:pPr>
            <a:r>
              <a:rPr lang="en-US" sz="2400" dirty="0"/>
              <a:t>Top responses to why I or my friends use substances:</a:t>
            </a:r>
          </a:p>
          <a:p>
            <a:pPr marL="342900" indent="-342900">
              <a:buFont typeface="Arial" panose="020B0604020202020204" pitchFamily="34" charset="0"/>
              <a:buChar char="•"/>
            </a:pPr>
            <a:r>
              <a:rPr lang="en-US" sz="2400" dirty="0"/>
              <a:t>Mental Health issues</a:t>
            </a:r>
          </a:p>
          <a:p>
            <a:pPr marL="342900" indent="-342900">
              <a:buFont typeface="Arial" panose="020B0604020202020204" pitchFamily="34" charset="0"/>
              <a:buChar char="•"/>
            </a:pPr>
            <a:r>
              <a:rPr lang="en-US" sz="2400" dirty="0"/>
              <a:t>Social influence</a:t>
            </a:r>
          </a:p>
          <a:p>
            <a:pPr marL="342900" indent="-342900">
              <a:buFont typeface="Arial" panose="020B0604020202020204" pitchFamily="34" charset="0"/>
              <a:buChar char="•"/>
            </a:pPr>
            <a:r>
              <a:rPr lang="en-US" sz="2400" dirty="0"/>
              <a:t>Peer pressure</a:t>
            </a:r>
          </a:p>
          <a:p>
            <a:pPr marL="342900" indent="-342900">
              <a:buFont typeface="Arial" panose="020B0604020202020204" pitchFamily="34" charset="0"/>
              <a:buChar char="•"/>
            </a:pPr>
            <a:r>
              <a:rPr lang="en-US" sz="2400" dirty="0"/>
              <a:t>Family dysfunction</a:t>
            </a:r>
          </a:p>
        </p:txBody>
      </p:sp>
      <p:sp>
        <p:nvSpPr>
          <p:cNvPr id="4" name="Content Placeholder 3">
            <a:extLst>
              <a:ext uri="{FF2B5EF4-FFF2-40B4-BE49-F238E27FC236}">
                <a16:creationId xmlns:a16="http://schemas.microsoft.com/office/drawing/2014/main" id="{5B6C40D0-A95D-BBA7-99F9-39CE1EE62BFE}"/>
              </a:ext>
            </a:extLst>
          </p:cNvPr>
          <p:cNvSpPr>
            <a:spLocks noGrp="1"/>
          </p:cNvSpPr>
          <p:nvPr>
            <p:ph idx="11"/>
          </p:nvPr>
        </p:nvSpPr>
        <p:spPr>
          <a:xfrm>
            <a:off x="6283235" y="2023983"/>
            <a:ext cx="4663440" cy="3622073"/>
          </a:xfrm>
        </p:spPr>
        <p:txBody>
          <a:bodyPr>
            <a:normAutofit lnSpcReduction="10000"/>
          </a:bodyPr>
          <a:lstStyle/>
          <a:p>
            <a:r>
              <a:rPr lang="en-US" sz="2400" dirty="0"/>
              <a:t>And an astounding</a:t>
            </a:r>
          </a:p>
          <a:p>
            <a:endParaRPr lang="en-US" sz="2400" dirty="0"/>
          </a:p>
          <a:p>
            <a:pPr algn="ctr"/>
            <a:endParaRPr lang="en-US" sz="3600" dirty="0"/>
          </a:p>
          <a:p>
            <a:endParaRPr lang="en-US" sz="2400" dirty="0"/>
          </a:p>
          <a:p>
            <a:endParaRPr lang="en-US" sz="2400" dirty="0"/>
          </a:p>
          <a:p>
            <a:r>
              <a:rPr lang="en-US" sz="2400" dirty="0"/>
              <a:t>Of the Wolfson students responded that they believe their behavioral health choices can have an impact on their futures</a:t>
            </a:r>
          </a:p>
        </p:txBody>
      </p:sp>
      <p:pic>
        <p:nvPicPr>
          <p:cNvPr id="6" name="Picture 5">
            <a:extLst>
              <a:ext uri="{FF2B5EF4-FFF2-40B4-BE49-F238E27FC236}">
                <a16:creationId xmlns:a16="http://schemas.microsoft.com/office/drawing/2014/main" id="{0FED0187-62F0-C640-2379-A8B00A0DA867}"/>
              </a:ext>
            </a:extLst>
          </p:cNvPr>
          <p:cNvPicPr>
            <a:picLocks noChangeAspect="1"/>
          </p:cNvPicPr>
          <p:nvPr/>
        </p:nvPicPr>
        <p:blipFill>
          <a:blip r:embed="rId3"/>
          <a:stretch>
            <a:fillRect/>
          </a:stretch>
        </p:blipFill>
        <p:spPr>
          <a:xfrm>
            <a:off x="7169090" y="2552660"/>
            <a:ext cx="2324219" cy="1549480"/>
          </a:xfrm>
          <a:prstGeom prst="rect">
            <a:avLst/>
          </a:prstGeom>
        </p:spPr>
      </p:pic>
      <p:pic>
        <p:nvPicPr>
          <p:cNvPr id="7" name="Picture 6" descr="A blue text on a white background&#10;&#10;Description automatically generated">
            <a:extLst>
              <a:ext uri="{FF2B5EF4-FFF2-40B4-BE49-F238E27FC236}">
                <a16:creationId xmlns:a16="http://schemas.microsoft.com/office/drawing/2014/main" id="{81B46BF3-DCE6-9032-F5F2-BCA8822E4528}"/>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8" name="Picture 7" descr="Text&#10;&#10;Description automatically generated">
            <a:extLst>
              <a:ext uri="{FF2B5EF4-FFF2-40B4-BE49-F238E27FC236}">
                <a16:creationId xmlns:a16="http://schemas.microsoft.com/office/drawing/2014/main" id="{E305C811-9B76-D0A0-D9B7-45B75549F7EF}"/>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27778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B9AE-9240-B933-1123-E532FA2FA059}"/>
              </a:ext>
            </a:extLst>
          </p:cNvPr>
          <p:cNvSpPr>
            <a:spLocks noGrp="1"/>
          </p:cNvSpPr>
          <p:nvPr>
            <p:ph type="title"/>
          </p:nvPr>
        </p:nvSpPr>
        <p:spPr/>
        <p:txBody>
          <a:bodyPr/>
          <a:lstStyle/>
          <a:p>
            <a:r>
              <a:rPr lang="en-US" dirty="0"/>
              <a:t>The first year’s work so far…</a:t>
            </a:r>
          </a:p>
        </p:txBody>
      </p:sp>
      <p:sp>
        <p:nvSpPr>
          <p:cNvPr id="4" name="Content Placeholder 3">
            <a:extLst>
              <a:ext uri="{FF2B5EF4-FFF2-40B4-BE49-F238E27FC236}">
                <a16:creationId xmlns:a16="http://schemas.microsoft.com/office/drawing/2014/main" id="{5B89FF29-2893-0E15-DCC2-158FB2D9574B}"/>
              </a:ext>
            </a:extLst>
          </p:cNvPr>
          <p:cNvSpPr>
            <a:spLocks noGrp="1"/>
          </p:cNvSpPr>
          <p:nvPr>
            <p:ph idx="1"/>
          </p:nvPr>
        </p:nvSpPr>
        <p:spPr>
          <a:xfrm>
            <a:off x="1313542" y="1985963"/>
            <a:ext cx="9847943" cy="4255180"/>
          </a:xfrm>
        </p:spPr>
        <p:txBody>
          <a:bodyPr/>
          <a:lstStyle/>
          <a:p>
            <a:r>
              <a:rPr lang="en-US" dirty="0"/>
              <a:t>We have done some training and education:</a:t>
            </a:r>
          </a:p>
          <a:p>
            <a:pPr marL="457200" indent="-457200">
              <a:buFont typeface="Arial" panose="020B0604020202020204" pitchFamily="34" charset="0"/>
              <a:buChar char="•"/>
            </a:pPr>
            <a:r>
              <a:rPr lang="en-US" sz="2400" dirty="0"/>
              <a:t>Natural high</a:t>
            </a:r>
          </a:p>
          <a:p>
            <a:pPr marL="457200" indent="-457200">
              <a:buFont typeface="Arial" panose="020B0604020202020204" pitchFamily="34" charset="0"/>
              <a:buChar char="•"/>
            </a:pPr>
            <a:r>
              <a:rPr lang="en-US" sz="2400" dirty="0"/>
              <a:t>Delta 8</a:t>
            </a:r>
          </a:p>
          <a:p>
            <a:pPr marL="457200" indent="-457200">
              <a:buFont typeface="Arial" panose="020B0604020202020204" pitchFamily="34" charset="0"/>
              <a:buChar char="•"/>
            </a:pPr>
            <a:r>
              <a:rPr lang="en-US" sz="2400" dirty="0"/>
              <a:t>Advocacy </a:t>
            </a:r>
          </a:p>
          <a:p>
            <a:pPr marL="457200" indent="-457200">
              <a:buFont typeface="Arial" panose="020B0604020202020204" pitchFamily="34" charset="0"/>
              <a:buChar char="•"/>
            </a:pPr>
            <a:r>
              <a:rPr lang="en-US" sz="2400" dirty="0"/>
              <a:t>Upcoming: Social media for social good</a:t>
            </a:r>
          </a:p>
          <a:p>
            <a:r>
              <a:rPr lang="en-US" dirty="0"/>
              <a:t>Embarked on an advocacy project, writing letters to legislators specifically to identify the hope of banning Delta 8.</a:t>
            </a:r>
          </a:p>
          <a:p>
            <a:pPr algn="ctr"/>
            <a:r>
              <a:rPr lang="en-US" b="1" dirty="0"/>
              <a:t>IF THE GOVERNOR SIGNS THE BILL THAT PASSED, DELTA 8 WILL BE BANNED IN FLORIDA AS OF 10/1/2024!</a:t>
            </a:r>
          </a:p>
          <a:p>
            <a:endParaRPr lang="en-US" dirty="0"/>
          </a:p>
        </p:txBody>
      </p:sp>
      <p:pic>
        <p:nvPicPr>
          <p:cNvPr id="5" name="Picture 4" descr="A blue text on a white background&#10;&#10;Description automatically generated">
            <a:extLst>
              <a:ext uri="{FF2B5EF4-FFF2-40B4-BE49-F238E27FC236}">
                <a16:creationId xmlns:a16="http://schemas.microsoft.com/office/drawing/2014/main" id="{8E0C610C-AAC8-83AE-AE13-710B48FDE080}"/>
              </a:ext>
            </a:extLst>
          </p:cNvPr>
          <p:cNvPicPr>
            <a:picLocks noChangeAspect="1"/>
          </p:cNvPicPr>
          <p:nvPr/>
        </p:nvPicPr>
        <p:blipFill>
          <a:blip r:embed="rId3"/>
          <a:stretch>
            <a:fillRect/>
          </a:stretch>
        </p:blipFill>
        <p:spPr>
          <a:xfrm>
            <a:off x="10479314" y="6301084"/>
            <a:ext cx="1435382" cy="378735"/>
          </a:xfrm>
          <a:prstGeom prst="rect">
            <a:avLst/>
          </a:prstGeom>
        </p:spPr>
      </p:pic>
      <p:pic>
        <p:nvPicPr>
          <p:cNvPr id="6" name="Picture 5" descr="Text&#10;&#10;Description automatically generated">
            <a:extLst>
              <a:ext uri="{FF2B5EF4-FFF2-40B4-BE49-F238E27FC236}">
                <a16:creationId xmlns:a16="http://schemas.microsoft.com/office/drawing/2014/main" id="{EE3CA870-AFD0-5D55-E367-4BB5CE6A608C}"/>
              </a:ext>
            </a:extLst>
          </p:cNvPr>
          <p:cNvPicPr>
            <a:picLocks noChangeAspect="1"/>
          </p:cNvPicPr>
          <p:nvPr/>
        </p:nvPicPr>
        <p:blipFill>
          <a:blip r:embed="rId4"/>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19274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0D0D-8303-2EEB-EBC3-5AB132B240DB}"/>
              </a:ext>
            </a:extLst>
          </p:cNvPr>
          <p:cNvSpPr>
            <a:spLocks noGrp="1"/>
          </p:cNvSpPr>
          <p:nvPr>
            <p:ph type="title"/>
          </p:nvPr>
        </p:nvSpPr>
        <p:spPr>
          <a:xfrm>
            <a:off x="1167491" y="248285"/>
            <a:ext cx="9779183" cy="1600835"/>
          </a:xfrm>
        </p:spPr>
        <p:txBody>
          <a:bodyPr/>
          <a:lstStyle/>
          <a:p>
            <a:r>
              <a:rPr lang="en-US" dirty="0"/>
              <a:t>Opioid Overdose &amp; Narcan Admin training</a:t>
            </a:r>
          </a:p>
        </p:txBody>
      </p:sp>
      <p:sp>
        <p:nvSpPr>
          <p:cNvPr id="3" name="Content Placeholder 2">
            <a:extLst>
              <a:ext uri="{FF2B5EF4-FFF2-40B4-BE49-F238E27FC236}">
                <a16:creationId xmlns:a16="http://schemas.microsoft.com/office/drawing/2014/main" id="{8DD57C6C-0C08-F760-6592-930D0E8411F2}"/>
              </a:ext>
            </a:extLst>
          </p:cNvPr>
          <p:cNvSpPr>
            <a:spLocks noGrp="1"/>
          </p:cNvSpPr>
          <p:nvPr>
            <p:ph idx="14"/>
          </p:nvPr>
        </p:nvSpPr>
        <p:spPr>
          <a:xfrm>
            <a:off x="1166087" y="2438400"/>
            <a:ext cx="9780587" cy="3651249"/>
          </a:xfrm>
        </p:spPr>
        <p:txBody>
          <a:bodyPr>
            <a:normAutofit/>
          </a:bodyPr>
          <a:lstStyle/>
          <a:p>
            <a:pPr marL="59436" indent="0">
              <a:buNone/>
            </a:pPr>
            <a:r>
              <a:rPr lang="en-US" sz="2800" dirty="0"/>
              <a:t>In response to the student’s #1 goal to get education and training, we got okayed to provide the Opioid Overdose and Narcan Administration training &amp; give a Narcan kit to teens with parental permission!</a:t>
            </a:r>
          </a:p>
        </p:txBody>
      </p:sp>
      <p:pic>
        <p:nvPicPr>
          <p:cNvPr id="1026" name="Picture 2" descr="How to Use Narcan to Reverse an Opioid Overdose">
            <a:extLst>
              <a:ext uri="{FF2B5EF4-FFF2-40B4-BE49-F238E27FC236}">
                <a16:creationId xmlns:a16="http://schemas.microsoft.com/office/drawing/2014/main" id="{71447C0A-EF5F-76FD-7562-239A809EF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325" y="4135030"/>
            <a:ext cx="3512455" cy="2367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CF69DB-3C61-BB35-8978-804C7ACBE7F2}"/>
              </a:ext>
            </a:extLst>
          </p:cNvPr>
          <p:cNvSpPr txBox="1"/>
          <p:nvPr/>
        </p:nvSpPr>
        <p:spPr>
          <a:xfrm>
            <a:off x="5326742" y="4004128"/>
            <a:ext cx="5050971" cy="2308324"/>
          </a:xfrm>
          <a:prstGeom prst="rect">
            <a:avLst/>
          </a:prstGeom>
          <a:noFill/>
        </p:spPr>
        <p:txBody>
          <a:bodyPr wrap="square" rtlCol="0">
            <a:spAutoFit/>
          </a:bodyPr>
          <a:lstStyle/>
          <a:p>
            <a:pPr algn="ctr"/>
            <a:r>
              <a:rPr lang="en-US" sz="2400" dirty="0">
                <a:solidFill>
                  <a:schemeClr val="bg1"/>
                </a:solidFill>
              </a:rPr>
              <a:t>We have a barrier</a:t>
            </a:r>
          </a:p>
          <a:p>
            <a:pPr algn="ctr"/>
            <a:r>
              <a:rPr lang="en-US" sz="2400" dirty="0">
                <a:solidFill>
                  <a:schemeClr val="bg1"/>
                </a:solidFill>
              </a:rPr>
              <a:t>to overcome…</a:t>
            </a:r>
          </a:p>
          <a:p>
            <a:pPr algn="ctr"/>
            <a:endParaRPr lang="en-US" sz="2400" dirty="0">
              <a:solidFill>
                <a:schemeClr val="bg1"/>
              </a:solidFill>
            </a:endParaRPr>
          </a:p>
          <a:p>
            <a:pPr algn="ctr"/>
            <a:r>
              <a:rPr lang="en-US" sz="2400" dirty="0">
                <a:solidFill>
                  <a:schemeClr val="bg1"/>
                </a:solidFill>
              </a:rPr>
              <a:t>The kids want to be able to carry the Narcan at all times. Now we are embarking on changing DCPS policy!</a:t>
            </a:r>
          </a:p>
        </p:txBody>
      </p:sp>
    </p:spTree>
    <p:extLst>
      <p:ext uri="{BB962C8B-B14F-4D97-AF65-F5344CB8AC3E}">
        <p14:creationId xmlns:p14="http://schemas.microsoft.com/office/powerpoint/2010/main" val="3039380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FE75B-0AF5-CF3A-5C37-5F4ADD8FA696}"/>
              </a:ext>
            </a:extLst>
          </p:cNvPr>
          <p:cNvSpPr>
            <a:spLocks noGrp="1"/>
          </p:cNvSpPr>
          <p:nvPr>
            <p:ph type="title"/>
          </p:nvPr>
        </p:nvSpPr>
        <p:spPr/>
        <p:txBody>
          <a:bodyPr/>
          <a:lstStyle/>
          <a:p>
            <a:r>
              <a:rPr lang="en-US" dirty="0"/>
              <a:t>Planning for 24-25</a:t>
            </a:r>
          </a:p>
        </p:txBody>
      </p:sp>
      <p:sp>
        <p:nvSpPr>
          <p:cNvPr id="3" name="Content Placeholder 2">
            <a:extLst>
              <a:ext uri="{FF2B5EF4-FFF2-40B4-BE49-F238E27FC236}">
                <a16:creationId xmlns:a16="http://schemas.microsoft.com/office/drawing/2014/main" id="{91B756EA-53F6-9019-2DBE-D1748AC34884}"/>
              </a:ext>
            </a:extLst>
          </p:cNvPr>
          <p:cNvSpPr>
            <a:spLocks noGrp="1"/>
          </p:cNvSpPr>
          <p:nvPr>
            <p:ph idx="12"/>
          </p:nvPr>
        </p:nvSpPr>
        <p:spPr/>
        <p:txBody>
          <a:bodyPr>
            <a:normAutofit/>
          </a:bodyPr>
          <a:lstStyle/>
          <a:p>
            <a:pPr marL="0" indent="0">
              <a:buNone/>
            </a:pPr>
            <a:r>
              <a:rPr lang="en-US" sz="2400" dirty="0"/>
              <a:t>PARENT STRATEGY:</a:t>
            </a:r>
          </a:p>
          <a:p>
            <a:pPr marL="342900" indent="-342900">
              <a:buFont typeface="Arial" panose="020B0604020202020204" pitchFamily="34" charset="0"/>
              <a:buChar char="•"/>
            </a:pPr>
            <a:r>
              <a:rPr lang="en-US" sz="2400" dirty="0"/>
              <a:t>Screening of Screenagers at 3 locations</a:t>
            </a:r>
          </a:p>
          <a:p>
            <a:pPr marL="342900" indent="-342900">
              <a:buFont typeface="Arial" panose="020B0604020202020204" pitchFamily="34" charset="0"/>
              <a:buChar char="•"/>
            </a:pPr>
            <a:r>
              <a:rPr lang="en-US" sz="2400" dirty="0"/>
              <a:t>Establish a parent group</a:t>
            </a:r>
          </a:p>
          <a:p>
            <a:pPr marL="342900" indent="-342900">
              <a:buFont typeface="Arial" panose="020B0604020202020204" pitchFamily="34" charset="0"/>
              <a:buChar char="•"/>
            </a:pPr>
            <a:r>
              <a:rPr lang="en-US" sz="2400" dirty="0"/>
              <a:t>Provide education and training and tools that address the most common reasons youth use substances</a:t>
            </a:r>
          </a:p>
        </p:txBody>
      </p:sp>
      <p:sp>
        <p:nvSpPr>
          <p:cNvPr id="4" name="Content Placeholder 3">
            <a:extLst>
              <a:ext uri="{FF2B5EF4-FFF2-40B4-BE49-F238E27FC236}">
                <a16:creationId xmlns:a16="http://schemas.microsoft.com/office/drawing/2014/main" id="{EBA68559-5F52-3C06-D008-C9BCA22346C6}"/>
              </a:ext>
            </a:extLst>
          </p:cNvPr>
          <p:cNvSpPr>
            <a:spLocks noGrp="1"/>
          </p:cNvSpPr>
          <p:nvPr>
            <p:ph idx="11"/>
          </p:nvPr>
        </p:nvSpPr>
        <p:spPr/>
        <p:txBody>
          <a:bodyPr>
            <a:normAutofit lnSpcReduction="10000"/>
          </a:bodyPr>
          <a:lstStyle/>
          <a:p>
            <a:r>
              <a:rPr lang="en-US" sz="2400" dirty="0"/>
              <a:t>DISCOVERY SUMMIT 2024</a:t>
            </a:r>
          </a:p>
          <a:p>
            <a:pPr marL="342900" indent="-342900">
              <a:buFont typeface="Arial" panose="020B0604020202020204" pitchFamily="34" charset="0"/>
              <a:buChar char="•"/>
            </a:pPr>
            <a:r>
              <a:rPr lang="en-US" sz="2400" dirty="0"/>
              <a:t>Youth panel on mental health and substance abuse</a:t>
            </a:r>
          </a:p>
          <a:p>
            <a:pPr marL="342900" indent="-342900">
              <a:buFont typeface="Arial" panose="020B0604020202020204" pitchFamily="34" charset="0"/>
              <a:buChar char="•"/>
            </a:pPr>
            <a:r>
              <a:rPr lang="en-US" sz="2400" dirty="0"/>
              <a:t>Breakouts for parents &amp; youth (separately)</a:t>
            </a:r>
          </a:p>
          <a:p>
            <a:pPr marL="342900" indent="-342900">
              <a:buFont typeface="Arial" panose="020B0604020202020204" pitchFamily="34" charset="0"/>
              <a:buChar char="•"/>
            </a:pPr>
            <a:r>
              <a:rPr lang="en-US" sz="2400" dirty="0"/>
              <a:t>Andy Duran of LEAD presentation on AI and social media</a:t>
            </a:r>
          </a:p>
          <a:p>
            <a:pPr marL="342900" indent="-342900">
              <a:buFont typeface="Arial" panose="020B0604020202020204" pitchFamily="34" charset="0"/>
              <a:buChar char="•"/>
            </a:pPr>
            <a:r>
              <a:rPr lang="en-US" sz="2400" dirty="0"/>
              <a:t>Breakouts for parents &amp; youth</a:t>
            </a:r>
          </a:p>
        </p:txBody>
      </p:sp>
      <p:pic>
        <p:nvPicPr>
          <p:cNvPr id="5" name="Picture 4" descr="A blue text on a white background&#10;&#10;Description automatically generated">
            <a:extLst>
              <a:ext uri="{FF2B5EF4-FFF2-40B4-BE49-F238E27FC236}">
                <a16:creationId xmlns:a16="http://schemas.microsoft.com/office/drawing/2014/main" id="{C68F0FBF-9064-F039-6583-BC26102660B3}"/>
              </a:ext>
            </a:extLst>
          </p:cNvPr>
          <p:cNvPicPr>
            <a:picLocks noChangeAspect="1"/>
          </p:cNvPicPr>
          <p:nvPr/>
        </p:nvPicPr>
        <p:blipFill>
          <a:blip r:embed="rId3"/>
          <a:stretch>
            <a:fillRect/>
          </a:stretch>
        </p:blipFill>
        <p:spPr>
          <a:xfrm>
            <a:off x="10479314" y="6301084"/>
            <a:ext cx="1435382" cy="378735"/>
          </a:xfrm>
          <a:prstGeom prst="rect">
            <a:avLst/>
          </a:prstGeom>
        </p:spPr>
      </p:pic>
      <p:pic>
        <p:nvPicPr>
          <p:cNvPr id="6" name="Picture 5" descr="Text&#10;&#10;Description automatically generated">
            <a:extLst>
              <a:ext uri="{FF2B5EF4-FFF2-40B4-BE49-F238E27FC236}">
                <a16:creationId xmlns:a16="http://schemas.microsoft.com/office/drawing/2014/main" id="{2CFA86FC-3B13-F025-24B2-A6748FBC1324}"/>
              </a:ext>
            </a:extLst>
          </p:cNvPr>
          <p:cNvPicPr>
            <a:picLocks noChangeAspect="1"/>
          </p:cNvPicPr>
          <p:nvPr/>
        </p:nvPicPr>
        <p:blipFill>
          <a:blip r:embed="rId4"/>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20660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7BB04B7-47A4-741B-59E0-F0E6F2126E8F}"/>
              </a:ext>
            </a:extLst>
          </p:cNvPr>
          <p:cNvSpPr>
            <a:spLocks noGrp="1"/>
          </p:cNvSpPr>
          <p:nvPr>
            <p:ph type="subTitle" idx="1"/>
          </p:nvPr>
        </p:nvSpPr>
        <p:spPr>
          <a:xfrm>
            <a:off x="1167494" y="5291991"/>
            <a:ext cx="4870451" cy="973147"/>
          </a:xfrm>
        </p:spPr>
        <p:txBody>
          <a:bodyPr>
            <a:normAutofit fontScale="62500" lnSpcReduction="20000"/>
          </a:bodyPr>
          <a:lstStyle/>
          <a:p>
            <a:r>
              <a:rPr lang="en-US" dirty="0"/>
              <a:t>Sally Finn, </a:t>
            </a:r>
            <a:r>
              <a:rPr lang="en-US" dirty="0">
                <a:hlinkClick r:id="rId3"/>
              </a:rPr>
              <a:t>sally@dfdjax.org</a:t>
            </a:r>
            <a:endParaRPr lang="en-US" dirty="0"/>
          </a:p>
          <a:p>
            <a:r>
              <a:rPr lang="en-US" dirty="0"/>
              <a:t>Susan Pitman, </a:t>
            </a:r>
            <a:r>
              <a:rPr lang="en-US" dirty="0">
                <a:hlinkClick r:id="rId4"/>
              </a:rPr>
              <a:t>susan@dfdjax.org</a:t>
            </a:r>
            <a:endParaRPr lang="en-US" dirty="0"/>
          </a:p>
          <a:p>
            <a:r>
              <a:rPr lang="en-US" dirty="0"/>
              <a:t>Hannah Schaper, </a:t>
            </a:r>
            <a:r>
              <a:rPr lang="en-US" dirty="0">
                <a:hlinkClick r:id="rId5"/>
              </a:rPr>
              <a:t>Hannah@dfdjax.org</a:t>
            </a:r>
            <a:endParaRPr lang="en-US" dirty="0"/>
          </a:p>
          <a:p>
            <a:endParaRPr lang="en-US" dirty="0"/>
          </a:p>
        </p:txBody>
      </p:sp>
      <p:pic>
        <p:nvPicPr>
          <p:cNvPr id="2" name="Picture 1" descr="A blue text on a white background&#10;&#10;Description automatically generated">
            <a:extLst>
              <a:ext uri="{FF2B5EF4-FFF2-40B4-BE49-F238E27FC236}">
                <a16:creationId xmlns:a16="http://schemas.microsoft.com/office/drawing/2014/main" id="{C9F717CB-AD22-E12A-97C0-EAFB5E0509CA}"/>
              </a:ext>
            </a:extLst>
          </p:cNvPr>
          <p:cNvPicPr>
            <a:picLocks noChangeAspect="1"/>
          </p:cNvPicPr>
          <p:nvPr/>
        </p:nvPicPr>
        <p:blipFill>
          <a:blip r:embed="rId6"/>
          <a:stretch>
            <a:fillRect/>
          </a:stretch>
        </p:blipFill>
        <p:spPr>
          <a:xfrm>
            <a:off x="2430238" y="6330113"/>
            <a:ext cx="1435382" cy="378735"/>
          </a:xfrm>
          <a:prstGeom prst="rect">
            <a:avLst/>
          </a:prstGeom>
        </p:spPr>
      </p:pic>
      <p:pic>
        <p:nvPicPr>
          <p:cNvPr id="3" name="Picture 2" descr="Text&#10;&#10;Description automatically generated">
            <a:extLst>
              <a:ext uri="{FF2B5EF4-FFF2-40B4-BE49-F238E27FC236}">
                <a16:creationId xmlns:a16="http://schemas.microsoft.com/office/drawing/2014/main" id="{AFDAEA5B-573A-3C51-A15A-33C239CD0389}"/>
              </a:ext>
            </a:extLst>
          </p:cNvPr>
          <p:cNvPicPr>
            <a:picLocks noChangeAspect="1"/>
          </p:cNvPicPr>
          <p:nvPr/>
        </p:nvPicPr>
        <p:blipFill>
          <a:blip r:embed="rId7"/>
          <a:stretch>
            <a:fillRect/>
          </a:stretch>
        </p:blipFill>
        <p:spPr>
          <a:xfrm>
            <a:off x="1167494" y="6265138"/>
            <a:ext cx="1115705" cy="443710"/>
          </a:xfrm>
          <a:prstGeom prst="rect">
            <a:avLst/>
          </a:prstGeom>
        </p:spPr>
      </p:pic>
      <p:pic>
        <p:nvPicPr>
          <p:cNvPr id="6" name="Picture 5">
            <a:extLst>
              <a:ext uri="{FF2B5EF4-FFF2-40B4-BE49-F238E27FC236}">
                <a16:creationId xmlns:a16="http://schemas.microsoft.com/office/drawing/2014/main" id="{571B3D3B-29A9-D7E4-4FD6-B1CE8841433A}"/>
              </a:ext>
            </a:extLst>
          </p:cNvPr>
          <p:cNvPicPr>
            <a:picLocks noChangeAspect="1"/>
          </p:cNvPicPr>
          <p:nvPr/>
        </p:nvPicPr>
        <p:blipFill>
          <a:blip r:embed="rId8"/>
          <a:stretch>
            <a:fillRect/>
          </a:stretch>
        </p:blipFill>
        <p:spPr>
          <a:xfrm>
            <a:off x="1167494" y="-1"/>
            <a:ext cx="6748964" cy="5291991"/>
          </a:xfrm>
          <a:prstGeom prst="rect">
            <a:avLst/>
          </a:prstGeom>
        </p:spPr>
      </p:pic>
    </p:spTree>
    <p:extLst>
      <p:ext uri="{BB962C8B-B14F-4D97-AF65-F5344CB8AC3E}">
        <p14:creationId xmlns:p14="http://schemas.microsoft.com/office/powerpoint/2010/main" val="42489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167492" y="1371600"/>
            <a:ext cx="5486400" cy="4114800"/>
          </a:xfrm>
        </p:spPr>
        <p:txBody>
          <a:bodyPr/>
          <a:lstStyle/>
          <a:p>
            <a:r>
              <a:rPr lang="en-US" dirty="0"/>
              <a:t>Duval Co + Lab</a:t>
            </a:r>
            <a:br>
              <a:rPr lang="en-US" dirty="0"/>
            </a:br>
            <a:r>
              <a:rPr lang="en-US" sz="4400" i="1" dirty="0"/>
              <a:t>Raising Awareness for Better Health</a:t>
            </a:r>
            <a:endParaRPr lang="en-US" dirty="0"/>
          </a:p>
        </p:txBody>
      </p:sp>
      <p:pic>
        <p:nvPicPr>
          <p:cNvPr id="10" name="Picture Placeholder 9">
            <a:extLst>
              <a:ext uri="{FF2B5EF4-FFF2-40B4-BE49-F238E27FC236}">
                <a16:creationId xmlns:a16="http://schemas.microsoft.com/office/drawing/2014/main" id="{FCA2FB5B-570E-D181-A4B1-1DCB61C08948}"/>
              </a:ext>
            </a:extLst>
          </p:cNvPr>
          <p:cNvPicPr>
            <a:picLocks noGrp="1" noChangeAspect="1"/>
          </p:cNvPicPr>
          <p:nvPr>
            <p:ph type="pic" sz="quarter" idx="10"/>
          </p:nvPr>
        </p:nvPicPr>
        <p:blipFill>
          <a:blip r:embed="rId3"/>
          <a:srcRect l="14026" r="14026"/>
          <a:stretch/>
        </p:blipFill>
        <p:spPr>
          <a:xfrm>
            <a:off x="7173913" y="1168400"/>
            <a:ext cx="4500562" cy="4521200"/>
          </a:xfrm>
        </p:spPr>
      </p:pic>
      <p:pic>
        <p:nvPicPr>
          <p:cNvPr id="3" name="Picture 2" descr="A blue text on a white background&#10;&#10;Description automatically generated">
            <a:extLst>
              <a:ext uri="{FF2B5EF4-FFF2-40B4-BE49-F238E27FC236}">
                <a16:creationId xmlns:a16="http://schemas.microsoft.com/office/drawing/2014/main" id="{320E89FF-5515-DE32-1985-DAD0EC25C0FE}"/>
              </a:ext>
            </a:extLst>
          </p:cNvPr>
          <p:cNvPicPr>
            <a:picLocks noChangeAspect="1"/>
          </p:cNvPicPr>
          <p:nvPr/>
        </p:nvPicPr>
        <p:blipFill>
          <a:blip r:embed="rId4"/>
          <a:stretch>
            <a:fillRect/>
          </a:stretch>
        </p:blipFill>
        <p:spPr>
          <a:xfrm>
            <a:off x="10479314" y="630108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FDF066C3-EB32-0257-7C5D-B1F22B0F02AE}"/>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36626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E055-E254-2F34-86A8-042F0DE33B39}"/>
              </a:ext>
            </a:extLst>
          </p:cNvPr>
          <p:cNvSpPr>
            <a:spLocks noGrp="1"/>
          </p:cNvSpPr>
          <p:nvPr>
            <p:ph type="title"/>
          </p:nvPr>
        </p:nvSpPr>
        <p:spPr/>
        <p:txBody>
          <a:bodyPr/>
          <a:lstStyle/>
          <a:p>
            <a:r>
              <a:rPr lang="en-US" dirty="0"/>
              <a:t>Early work…creating the identity</a:t>
            </a:r>
          </a:p>
        </p:txBody>
      </p:sp>
      <p:sp>
        <p:nvSpPr>
          <p:cNvPr id="3" name="Content Placeholder 2">
            <a:extLst>
              <a:ext uri="{FF2B5EF4-FFF2-40B4-BE49-F238E27FC236}">
                <a16:creationId xmlns:a16="http://schemas.microsoft.com/office/drawing/2014/main" id="{7C8F136A-7C8D-A559-7AD8-155120457779}"/>
              </a:ext>
            </a:extLst>
          </p:cNvPr>
          <p:cNvSpPr>
            <a:spLocks noGrp="1"/>
          </p:cNvSpPr>
          <p:nvPr>
            <p:ph idx="10"/>
          </p:nvPr>
        </p:nvSpPr>
        <p:spPr/>
        <p:txBody>
          <a:bodyPr/>
          <a:lstStyle/>
          <a:p>
            <a:r>
              <a:rPr lang="en-US" b="1" spc="300" dirty="0"/>
              <a:t>FOUNDERS:</a:t>
            </a:r>
          </a:p>
          <a:p>
            <a:r>
              <a:rPr lang="en-US" sz="2000" dirty="0"/>
              <a:t>Adriana Gjergi</a:t>
            </a:r>
            <a:br>
              <a:rPr lang="en-US" sz="2000" dirty="0"/>
            </a:br>
            <a:r>
              <a:rPr lang="en-US" sz="2000" dirty="0"/>
              <a:t>Chloe Brown</a:t>
            </a:r>
            <a:br>
              <a:rPr lang="en-US" sz="2000" dirty="0"/>
            </a:br>
            <a:r>
              <a:rPr lang="en-US" sz="2000" dirty="0"/>
              <a:t>Emma Tatum</a:t>
            </a:r>
            <a:br>
              <a:rPr lang="en-US" sz="2000" dirty="0"/>
            </a:br>
            <a:r>
              <a:rPr lang="en-US" sz="2000" dirty="0"/>
              <a:t>Grace Devine</a:t>
            </a:r>
            <a:br>
              <a:rPr lang="en-US" sz="2000" dirty="0"/>
            </a:br>
            <a:r>
              <a:rPr lang="en-US" sz="2000" dirty="0"/>
              <a:t>Graham Worley</a:t>
            </a:r>
            <a:br>
              <a:rPr lang="en-US" sz="2000" dirty="0"/>
            </a:br>
            <a:r>
              <a:rPr lang="en-US" sz="2000" dirty="0"/>
              <a:t>Jeb Allen</a:t>
            </a:r>
            <a:br>
              <a:rPr lang="en-US" sz="2000" dirty="0"/>
            </a:br>
            <a:r>
              <a:rPr lang="en-US" sz="2000" dirty="0"/>
              <a:t>Jessica Golden </a:t>
            </a:r>
            <a:br>
              <a:rPr lang="en-US" sz="2000" dirty="0"/>
            </a:br>
            <a:r>
              <a:rPr lang="en-US" sz="2000" dirty="0"/>
              <a:t>Maddie Millar</a:t>
            </a:r>
            <a:br>
              <a:rPr lang="en-US" sz="2000" dirty="0"/>
            </a:br>
            <a:r>
              <a:rPr lang="en-US" sz="2000" dirty="0"/>
              <a:t>Manny Montalvo Megan Barts</a:t>
            </a:r>
            <a:br>
              <a:rPr lang="en-US" sz="2000" dirty="0"/>
            </a:br>
            <a:r>
              <a:rPr lang="en-US" sz="2000" dirty="0"/>
              <a:t>Miles Johnson</a:t>
            </a:r>
            <a:br>
              <a:rPr lang="en-US" sz="2000" dirty="0"/>
            </a:br>
            <a:r>
              <a:rPr lang="en-US" sz="2000" dirty="0"/>
              <a:t>Rafael Montalvo</a:t>
            </a:r>
          </a:p>
          <a:p>
            <a:endParaRPr lang="en-US" dirty="0"/>
          </a:p>
        </p:txBody>
      </p:sp>
      <p:pic>
        <p:nvPicPr>
          <p:cNvPr id="5" name="Picture 4" descr="A picture containing text, sign&#10;&#10;Description automatically generated">
            <a:extLst>
              <a:ext uri="{FF2B5EF4-FFF2-40B4-BE49-F238E27FC236}">
                <a16:creationId xmlns:a16="http://schemas.microsoft.com/office/drawing/2014/main" id="{6856CD1C-6B31-1668-D7B9-5BCEC1EBAE77}"/>
              </a:ext>
            </a:extLst>
          </p:cNvPr>
          <p:cNvPicPr>
            <a:picLocks noChangeAspect="1"/>
          </p:cNvPicPr>
          <p:nvPr/>
        </p:nvPicPr>
        <p:blipFill>
          <a:blip r:embed="rId3"/>
          <a:stretch>
            <a:fillRect/>
          </a:stretch>
        </p:blipFill>
        <p:spPr>
          <a:xfrm>
            <a:off x="7834436" y="2262445"/>
            <a:ext cx="2804676" cy="152230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7ECA581-971E-5106-55D3-E1894B1375FE}"/>
              </a:ext>
            </a:extLst>
          </p:cNvPr>
          <p:cNvPicPr>
            <a:picLocks noChangeAspect="1"/>
          </p:cNvPicPr>
          <p:nvPr/>
        </p:nvPicPr>
        <p:blipFill>
          <a:blip r:embed="rId4"/>
          <a:stretch>
            <a:fillRect/>
          </a:stretch>
        </p:blipFill>
        <p:spPr>
          <a:xfrm>
            <a:off x="3816233" y="2208916"/>
            <a:ext cx="3647831" cy="3647831"/>
          </a:xfrm>
          <a:prstGeom prst="rect">
            <a:avLst/>
          </a:prstGeom>
        </p:spPr>
      </p:pic>
      <p:pic>
        <p:nvPicPr>
          <p:cNvPr id="7" name="Picture 6" descr="Text&#10;&#10;Description automatically generated">
            <a:extLst>
              <a:ext uri="{FF2B5EF4-FFF2-40B4-BE49-F238E27FC236}">
                <a16:creationId xmlns:a16="http://schemas.microsoft.com/office/drawing/2014/main" id="{AE424296-AB3F-C482-8EEB-5128E771C5F5}"/>
              </a:ext>
            </a:extLst>
          </p:cNvPr>
          <p:cNvPicPr>
            <a:picLocks noChangeAspect="1"/>
          </p:cNvPicPr>
          <p:nvPr/>
        </p:nvPicPr>
        <p:blipFill>
          <a:blip r:embed="rId5"/>
          <a:stretch>
            <a:fillRect/>
          </a:stretch>
        </p:blipFill>
        <p:spPr>
          <a:xfrm>
            <a:off x="7909043" y="4110330"/>
            <a:ext cx="2655462" cy="1056063"/>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E67D211D-883B-A767-3DDE-1B84953F0526}"/>
              </a:ext>
            </a:extLst>
          </p:cNvPr>
          <p:cNvPicPr>
            <a:picLocks noChangeAspect="1"/>
          </p:cNvPicPr>
          <p:nvPr/>
        </p:nvPicPr>
        <p:blipFill>
          <a:blip r:embed="rId6"/>
          <a:stretch>
            <a:fillRect/>
          </a:stretch>
        </p:blipFill>
        <p:spPr>
          <a:xfrm>
            <a:off x="10479314" y="6301084"/>
            <a:ext cx="1435382" cy="378735"/>
          </a:xfrm>
          <a:prstGeom prst="rect">
            <a:avLst/>
          </a:prstGeom>
        </p:spPr>
      </p:pic>
      <p:pic>
        <p:nvPicPr>
          <p:cNvPr id="8" name="Picture 7" descr="Text&#10;&#10;Description automatically generated">
            <a:extLst>
              <a:ext uri="{FF2B5EF4-FFF2-40B4-BE49-F238E27FC236}">
                <a16:creationId xmlns:a16="http://schemas.microsoft.com/office/drawing/2014/main" id="{41EDFE3C-CD67-35FF-201F-3C6722453F3D}"/>
              </a:ext>
            </a:extLst>
          </p:cNvPr>
          <p:cNvPicPr>
            <a:picLocks noChangeAspect="1"/>
          </p:cNvPicPr>
          <p:nvPr/>
        </p:nvPicPr>
        <p:blipFill>
          <a:blip r:embed="rId5"/>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39149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2FB7-A731-F804-EBD2-C650720B0D31}"/>
              </a:ext>
            </a:extLst>
          </p:cNvPr>
          <p:cNvSpPr>
            <a:spLocks noGrp="1"/>
          </p:cNvSpPr>
          <p:nvPr>
            <p:ph type="title"/>
          </p:nvPr>
        </p:nvSpPr>
        <p:spPr>
          <a:xfrm>
            <a:off x="1158812" y="168145"/>
            <a:ext cx="9692640" cy="1371600"/>
          </a:xfrm>
        </p:spPr>
        <p:txBody>
          <a:bodyPr/>
          <a:lstStyle/>
          <a:p>
            <a:r>
              <a:rPr lang="en-US" dirty="0"/>
              <a:t>Strategizing and planning…</a:t>
            </a:r>
          </a:p>
        </p:txBody>
      </p:sp>
      <p:pic>
        <p:nvPicPr>
          <p:cNvPr id="5" name="Content Placeholder 4" descr="A group of people sitting in a living room&#10;&#10;Description automatically generated with medium confidence">
            <a:extLst>
              <a:ext uri="{FF2B5EF4-FFF2-40B4-BE49-F238E27FC236}">
                <a16:creationId xmlns:a16="http://schemas.microsoft.com/office/drawing/2014/main" id="{5D524F09-E12B-925D-B67B-4AAE40F5B506}"/>
              </a:ext>
            </a:extLst>
          </p:cNvPr>
          <p:cNvPicPr>
            <a:picLocks noGrp="1" noChangeAspect="1"/>
          </p:cNvPicPr>
          <p:nvPr>
            <p:ph idx="1"/>
          </p:nvPr>
        </p:nvPicPr>
        <p:blipFill>
          <a:blip r:embed="rId3"/>
          <a:stretch>
            <a:fillRect/>
          </a:stretch>
        </p:blipFill>
        <p:spPr>
          <a:xfrm>
            <a:off x="3824618" y="1835805"/>
            <a:ext cx="2365860" cy="1774395"/>
          </a:xfrm>
          <a:prstGeom prst="rect">
            <a:avLst/>
          </a:prstGeom>
        </p:spPr>
      </p:pic>
      <p:pic>
        <p:nvPicPr>
          <p:cNvPr id="11" name="Picture 10">
            <a:extLst>
              <a:ext uri="{FF2B5EF4-FFF2-40B4-BE49-F238E27FC236}">
                <a16:creationId xmlns:a16="http://schemas.microsoft.com/office/drawing/2014/main" id="{797ADC0C-CADA-0015-137D-DDC560C56490}"/>
              </a:ext>
            </a:extLst>
          </p:cNvPr>
          <p:cNvPicPr>
            <a:picLocks noChangeAspect="1"/>
          </p:cNvPicPr>
          <p:nvPr/>
        </p:nvPicPr>
        <p:blipFill>
          <a:blip r:embed="rId4"/>
          <a:stretch>
            <a:fillRect/>
          </a:stretch>
        </p:blipFill>
        <p:spPr>
          <a:xfrm>
            <a:off x="1255805" y="1835805"/>
            <a:ext cx="2457576" cy="4476980"/>
          </a:xfrm>
          <a:prstGeom prst="rect">
            <a:avLst/>
          </a:prstGeom>
        </p:spPr>
      </p:pic>
      <p:pic>
        <p:nvPicPr>
          <p:cNvPr id="15" name="Picture 14" descr="A group of people sitting around a table&#10;&#10;Description automatically generated">
            <a:extLst>
              <a:ext uri="{FF2B5EF4-FFF2-40B4-BE49-F238E27FC236}">
                <a16:creationId xmlns:a16="http://schemas.microsoft.com/office/drawing/2014/main" id="{6EEEB9CF-0EB7-A46C-2C6F-770C984532A2}"/>
              </a:ext>
            </a:extLst>
          </p:cNvPr>
          <p:cNvPicPr>
            <a:picLocks noChangeAspect="1"/>
          </p:cNvPicPr>
          <p:nvPr/>
        </p:nvPicPr>
        <p:blipFill>
          <a:blip r:embed="rId5"/>
          <a:stretch>
            <a:fillRect/>
          </a:stretch>
        </p:blipFill>
        <p:spPr>
          <a:xfrm>
            <a:off x="3824618" y="3806915"/>
            <a:ext cx="5972660" cy="2762428"/>
          </a:xfrm>
          <a:prstGeom prst="rect">
            <a:avLst/>
          </a:prstGeom>
        </p:spPr>
      </p:pic>
      <p:pic>
        <p:nvPicPr>
          <p:cNvPr id="17" name="Picture 16">
            <a:extLst>
              <a:ext uri="{FF2B5EF4-FFF2-40B4-BE49-F238E27FC236}">
                <a16:creationId xmlns:a16="http://schemas.microsoft.com/office/drawing/2014/main" id="{0AB96A11-94B0-9ADC-D1EE-DD0C40235A02}"/>
              </a:ext>
            </a:extLst>
          </p:cNvPr>
          <p:cNvPicPr>
            <a:picLocks noChangeAspect="1"/>
          </p:cNvPicPr>
          <p:nvPr/>
        </p:nvPicPr>
        <p:blipFill>
          <a:blip r:embed="rId6"/>
          <a:stretch>
            <a:fillRect/>
          </a:stretch>
        </p:blipFill>
        <p:spPr>
          <a:xfrm>
            <a:off x="6412952" y="1835805"/>
            <a:ext cx="2956560" cy="1713111"/>
          </a:xfrm>
          <a:prstGeom prst="rect">
            <a:avLst/>
          </a:prstGeom>
        </p:spPr>
      </p:pic>
      <p:pic>
        <p:nvPicPr>
          <p:cNvPr id="3" name="Picture 2" descr="A blue text on a white background&#10;&#10;Description automatically generated">
            <a:extLst>
              <a:ext uri="{FF2B5EF4-FFF2-40B4-BE49-F238E27FC236}">
                <a16:creationId xmlns:a16="http://schemas.microsoft.com/office/drawing/2014/main" id="{C1CBA825-29FB-F633-325D-57C341C13D11}"/>
              </a:ext>
            </a:extLst>
          </p:cNvPr>
          <p:cNvPicPr>
            <a:picLocks noChangeAspect="1"/>
          </p:cNvPicPr>
          <p:nvPr/>
        </p:nvPicPr>
        <p:blipFill>
          <a:blip r:embed="rId7"/>
          <a:stretch>
            <a:fillRect/>
          </a:stretch>
        </p:blipFill>
        <p:spPr>
          <a:xfrm>
            <a:off x="10479314" y="6301084"/>
            <a:ext cx="1435382" cy="378735"/>
          </a:xfrm>
          <a:prstGeom prst="rect">
            <a:avLst/>
          </a:prstGeom>
        </p:spPr>
      </p:pic>
      <p:pic>
        <p:nvPicPr>
          <p:cNvPr id="4" name="Picture 3" descr="Text&#10;&#10;Description automatically generated">
            <a:extLst>
              <a:ext uri="{FF2B5EF4-FFF2-40B4-BE49-F238E27FC236}">
                <a16:creationId xmlns:a16="http://schemas.microsoft.com/office/drawing/2014/main" id="{1322F147-F147-F1B7-FA33-8AD33AFDA9FF}"/>
              </a:ext>
            </a:extLst>
          </p:cNvPr>
          <p:cNvPicPr>
            <a:picLocks noChangeAspect="1"/>
          </p:cNvPicPr>
          <p:nvPr/>
        </p:nvPicPr>
        <p:blipFill>
          <a:blip r:embed="rId8"/>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138999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1DB0-CAFC-76DC-0CE4-AC8AFA98270E}"/>
              </a:ext>
            </a:extLst>
          </p:cNvPr>
          <p:cNvSpPr>
            <a:spLocks noGrp="1"/>
          </p:cNvSpPr>
          <p:nvPr>
            <p:ph type="title"/>
          </p:nvPr>
        </p:nvSpPr>
        <p:spPr/>
        <p:txBody>
          <a:bodyPr/>
          <a:lstStyle/>
          <a:p>
            <a:r>
              <a:rPr lang="en-US" dirty="0"/>
              <a:t>Plans into Action</a:t>
            </a:r>
          </a:p>
        </p:txBody>
      </p:sp>
      <p:sp>
        <p:nvSpPr>
          <p:cNvPr id="3" name="Content Placeholder 2">
            <a:extLst>
              <a:ext uri="{FF2B5EF4-FFF2-40B4-BE49-F238E27FC236}">
                <a16:creationId xmlns:a16="http://schemas.microsoft.com/office/drawing/2014/main" id="{D9F286DD-65C9-2053-BA4B-97BB23552CB1}"/>
              </a:ext>
            </a:extLst>
          </p:cNvPr>
          <p:cNvSpPr>
            <a:spLocks noGrp="1"/>
          </p:cNvSpPr>
          <p:nvPr>
            <p:ph idx="10"/>
          </p:nvPr>
        </p:nvSpPr>
        <p:spPr/>
        <p:txBody>
          <a:bodyPr/>
          <a:lstStyle/>
          <a:p>
            <a:r>
              <a:rPr lang="en-US" dirty="0"/>
              <a:t>Led the conversations at school health fairs</a:t>
            </a:r>
          </a:p>
          <a:p>
            <a:pPr marL="342900" indent="-342900">
              <a:buFont typeface="Arial" panose="020B0604020202020204" pitchFamily="34" charset="0"/>
              <a:buChar char="•"/>
            </a:pPr>
            <a:r>
              <a:rPr lang="en-US" dirty="0"/>
              <a:t>Surveys</a:t>
            </a:r>
          </a:p>
          <a:p>
            <a:pPr marL="342900" indent="-342900">
              <a:buFont typeface="Arial" panose="020B0604020202020204" pitchFamily="34" charset="0"/>
              <a:buChar char="•"/>
            </a:pPr>
            <a:r>
              <a:rPr lang="en-US" dirty="0"/>
              <a:t>Education: Safe Storage</a:t>
            </a:r>
          </a:p>
          <a:p>
            <a:endParaRPr lang="en-US" dirty="0"/>
          </a:p>
          <a:p>
            <a:r>
              <a:rPr lang="en-US" dirty="0"/>
              <a:t>Set up talks for various youth groups at schools</a:t>
            </a:r>
          </a:p>
        </p:txBody>
      </p:sp>
      <p:graphicFrame>
        <p:nvGraphicFramePr>
          <p:cNvPr id="5" name="Content Placeholder 2">
            <a:extLst>
              <a:ext uri="{FF2B5EF4-FFF2-40B4-BE49-F238E27FC236}">
                <a16:creationId xmlns:a16="http://schemas.microsoft.com/office/drawing/2014/main" id="{EE4B307E-E908-CB08-6A1B-C225E1535BC9}"/>
              </a:ext>
            </a:extLst>
          </p:cNvPr>
          <p:cNvGraphicFramePr>
            <a:graphicFrameLocks noGrp="1"/>
          </p:cNvGraphicFramePr>
          <p:nvPr>
            <p:ph idx="1"/>
          </p:nvPr>
        </p:nvGraphicFramePr>
        <p:xfrm>
          <a:off x="4216400" y="2087563"/>
          <a:ext cx="6731000" cy="389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text on a white background&#10;&#10;Description automatically generated">
            <a:extLst>
              <a:ext uri="{FF2B5EF4-FFF2-40B4-BE49-F238E27FC236}">
                <a16:creationId xmlns:a16="http://schemas.microsoft.com/office/drawing/2014/main" id="{532340E2-1291-8C5D-F317-CBB90D5C2326}"/>
              </a:ext>
            </a:extLst>
          </p:cNvPr>
          <p:cNvPicPr>
            <a:picLocks noChangeAspect="1"/>
          </p:cNvPicPr>
          <p:nvPr/>
        </p:nvPicPr>
        <p:blipFill>
          <a:blip r:embed="rId8"/>
          <a:stretch>
            <a:fillRect/>
          </a:stretch>
        </p:blipFill>
        <p:spPr>
          <a:xfrm>
            <a:off x="10479314" y="6301084"/>
            <a:ext cx="1435382" cy="378735"/>
          </a:xfrm>
          <a:prstGeom prst="rect">
            <a:avLst/>
          </a:prstGeom>
        </p:spPr>
      </p:pic>
      <p:pic>
        <p:nvPicPr>
          <p:cNvPr id="6" name="Picture 5" descr="Text&#10;&#10;Description automatically generated">
            <a:extLst>
              <a:ext uri="{FF2B5EF4-FFF2-40B4-BE49-F238E27FC236}">
                <a16:creationId xmlns:a16="http://schemas.microsoft.com/office/drawing/2014/main" id="{A2A6E56E-2099-28A5-5AAC-675D36302276}"/>
              </a:ext>
            </a:extLst>
          </p:cNvPr>
          <p:cNvPicPr>
            <a:picLocks noChangeAspect="1"/>
          </p:cNvPicPr>
          <p:nvPr/>
        </p:nvPicPr>
        <p:blipFill>
          <a:blip r:embed="rId9"/>
          <a:stretch>
            <a:fillRect/>
          </a:stretch>
        </p:blipFill>
        <p:spPr>
          <a:xfrm>
            <a:off x="9216570" y="6236109"/>
            <a:ext cx="1115705" cy="443710"/>
          </a:xfrm>
          <a:prstGeom prst="rect">
            <a:avLst/>
          </a:prstGeom>
        </p:spPr>
      </p:pic>
    </p:spTree>
    <p:extLst>
      <p:ext uri="{BB962C8B-B14F-4D97-AF65-F5344CB8AC3E}">
        <p14:creationId xmlns:p14="http://schemas.microsoft.com/office/powerpoint/2010/main" val="28596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5CDF3E-D755-7135-5F5E-D696C407B8EA}"/>
              </a:ext>
            </a:extLst>
          </p:cNvPr>
          <p:cNvSpPr>
            <a:spLocks noGrp="1"/>
          </p:cNvSpPr>
          <p:nvPr>
            <p:ph idx="14"/>
          </p:nvPr>
        </p:nvSpPr>
        <p:spPr/>
        <p:txBody>
          <a:bodyPr>
            <a:normAutofit/>
          </a:bodyPr>
          <a:lstStyle/>
          <a:p>
            <a:pPr marL="59436" indent="0">
              <a:buNone/>
            </a:pPr>
            <a:r>
              <a:rPr lang="en-US" sz="2800" dirty="0"/>
              <a:t>As bold, brilliant, change-makers: </a:t>
            </a:r>
          </a:p>
          <a:p>
            <a:pPr marL="59436" indent="0">
              <a:buNone/>
            </a:pPr>
            <a:endParaRPr lang="en-US" sz="2800" dirty="0"/>
          </a:p>
        </p:txBody>
      </p:sp>
      <p:sp>
        <p:nvSpPr>
          <p:cNvPr id="4" name="Title 3">
            <a:extLst>
              <a:ext uri="{FF2B5EF4-FFF2-40B4-BE49-F238E27FC236}">
                <a16:creationId xmlns:a16="http://schemas.microsoft.com/office/drawing/2014/main" id="{ABAA0304-DE09-2BEC-8A65-6DE9011CB81F}"/>
              </a:ext>
            </a:extLst>
          </p:cNvPr>
          <p:cNvSpPr txBox="1">
            <a:spLocks noGrp="1"/>
          </p:cNvSpPr>
          <p:nvPr>
            <p:ph type="title"/>
          </p:nvPr>
        </p:nvSpPr>
        <p:spPr>
          <a:xfrm>
            <a:off x="985838" y="752306"/>
            <a:ext cx="9780587" cy="1179682"/>
          </a:xfrm>
          <a:prstGeom prst="rect">
            <a:avLst/>
          </a:prstGeom>
          <a:solidFill>
            <a:schemeClr val="accent1">
              <a:lumMod val="60000"/>
              <a:lumOff val="40000"/>
            </a:schemeClr>
          </a:solidFill>
        </p:spPr>
        <p:txBody>
          <a:bodyPr wrap="square" rtlCol="0">
            <a:spAutoFit/>
          </a:bodyPr>
          <a:lstStyle/>
          <a:p>
            <a:r>
              <a:rPr lang="en-US" sz="4400" dirty="0">
                <a:solidFill>
                  <a:schemeClr val="bg1"/>
                </a:solidFill>
              </a:rPr>
              <a:t>They demonstrated the power of embracing MINDSET change</a:t>
            </a:r>
          </a:p>
        </p:txBody>
      </p:sp>
      <p:sp>
        <p:nvSpPr>
          <p:cNvPr id="5" name="Content Placeholder 2">
            <a:extLst>
              <a:ext uri="{FF2B5EF4-FFF2-40B4-BE49-F238E27FC236}">
                <a16:creationId xmlns:a16="http://schemas.microsoft.com/office/drawing/2014/main" id="{0E75FAE4-36E7-D65D-3A88-414EDAD98EE6}"/>
              </a:ext>
            </a:extLst>
          </p:cNvPr>
          <p:cNvSpPr txBox="1">
            <a:spLocks/>
          </p:cNvSpPr>
          <p:nvPr/>
        </p:nvSpPr>
        <p:spPr>
          <a:xfrm>
            <a:off x="1166087" y="3192039"/>
            <a:ext cx="5194767" cy="3665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Safe Storage &amp; Disposal</a:t>
            </a:r>
          </a:p>
          <a:p>
            <a:r>
              <a:rPr lang="en-US" sz="1800"/>
              <a:t>Availability &amp; Access</a:t>
            </a:r>
          </a:p>
          <a:p>
            <a:r>
              <a:rPr lang="en-US" sz="1800"/>
              <a:t>Reality of potential risks of unsafe storage</a:t>
            </a:r>
          </a:p>
          <a:p>
            <a:r>
              <a:rPr lang="en-US" sz="1800"/>
              <a:t>Illumination of responsibility</a:t>
            </a:r>
          </a:p>
          <a:p>
            <a:r>
              <a:rPr lang="en-US" sz="1800"/>
              <a:t>Easy ideas for storage and disposal</a:t>
            </a:r>
          </a:p>
          <a:p>
            <a:r>
              <a:rPr lang="en-US" sz="1800"/>
              <a:t>Dispelling myths or urban legends</a:t>
            </a:r>
          </a:p>
          <a:p>
            <a:r>
              <a:rPr lang="en-US" sz="1800"/>
              <a:t>Providing tools &amp; support materials</a:t>
            </a:r>
          </a:p>
          <a:p>
            <a:pPr marL="0" indent="0">
              <a:buFont typeface="Arial" panose="020B0604020202020204" pitchFamily="34" charset="0"/>
              <a:buNone/>
            </a:pPr>
            <a:endParaRPr lang="en-US" dirty="0"/>
          </a:p>
        </p:txBody>
      </p:sp>
      <p:sp>
        <p:nvSpPr>
          <p:cNvPr id="6" name="Content Placeholder 3">
            <a:extLst>
              <a:ext uri="{FF2B5EF4-FFF2-40B4-BE49-F238E27FC236}">
                <a16:creationId xmlns:a16="http://schemas.microsoft.com/office/drawing/2014/main" id="{B98F8B65-3D99-DA66-FB60-A6EB786C831C}"/>
              </a:ext>
            </a:extLst>
          </p:cNvPr>
          <p:cNvSpPr txBox="1">
            <a:spLocks/>
          </p:cNvSpPr>
          <p:nvPr/>
        </p:nvSpPr>
        <p:spPr>
          <a:xfrm>
            <a:off x="6820683" y="3185632"/>
            <a:ext cx="5194769" cy="3556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Safe Use &amp; Drug Sharing</a:t>
            </a:r>
          </a:p>
          <a:p>
            <a:r>
              <a:rPr lang="en-US" sz="1800" dirty="0"/>
              <a:t>Thoughtful &amp; Intentional</a:t>
            </a:r>
          </a:p>
          <a:p>
            <a:r>
              <a:rPr lang="en-US" sz="1800" dirty="0"/>
              <a:t>Using as directed for whom directed</a:t>
            </a:r>
          </a:p>
          <a:p>
            <a:r>
              <a:rPr lang="en-US" sz="1800" dirty="0"/>
              <a:t>Considering other substances</a:t>
            </a:r>
          </a:p>
          <a:p>
            <a:r>
              <a:rPr lang="en-US" sz="1800" dirty="0"/>
              <a:t>Shifting from benefits of sharing to risks of sharing</a:t>
            </a:r>
          </a:p>
          <a:p>
            <a:r>
              <a:rPr lang="en-US" sz="1800" dirty="0"/>
              <a:t>Healthy perception of harm</a:t>
            </a:r>
          </a:p>
          <a:p>
            <a:pPr marL="0" indent="0">
              <a:buFont typeface="Arial" panose="020B0604020202020204" pitchFamily="34" charset="0"/>
              <a:buNone/>
            </a:pPr>
            <a:endParaRPr lang="en-US" dirty="0"/>
          </a:p>
        </p:txBody>
      </p:sp>
      <p:pic>
        <p:nvPicPr>
          <p:cNvPr id="2" name="Picture 1" descr="A blue text on a white background&#10;&#10;Description automatically generated">
            <a:extLst>
              <a:ext uri="{FF2B5EF4-FFF2-40B4-BE49-F238E27FC236}">
                <a16:creationId xmlns:a16="http://schemas.microsoft.com/office/drawing/2014/main" id="{4D5CF4F3-F6B8-C2C9-D9F5-30D4BC6100A9}"/>
              </a:ext>
            </a:extLst>
          </p:cNvPr>
          <p:cNvPicPr>
            <a:picLocks noChangeAspect="1"/>
          </p:cNvPicPr>
          <p:nvPr/>
        </p:nvPicPr>
        <p:blipFill>
          <a:blip r:embed="rId3"/>
          <a:stretch>
            <a:fillRect/>
          </a:stretch>
        </p:blipFill>
        <p:spPr>
          <a:xfrm>
            <a:off x="7866742" y="6316944"/>
            <a:ext cx="1435382" cy="378735"/>
          </a:xfrm>
          <a:prstGeom prst="rect">
            <a:avLst/>
          </a:prstGeom>
        </p:spPr>
      </p:pic>
      <p:pic>
        <p:nvPicPr>
          <p:cNvPr id="7" name="Picture 6" descr="Text&#10;&#10;Description automatically generated">
            <a:extLst>
              <a:ext uri="{FF2B5EF4-FFF2-40B4-BE49-F238E27FC236}">
                <a16:creationId xmlns:a16="http://schemas.microsoft.com/office/drawing/2014/main" id="{782DAEDB-B7AE-EAFD-05F6-DF49E3555C8A}"/>
              </a:ext>
            </a:extLst>
          </p:cNvPr>
          <p:cNvPicPr>
            <a:picLocks noChangeAspect="1"/>
          </p:cNvPicPr>
          <p:nvPr/>
        </p:nvPicPr>
        <p:blipFill>
          <a:blip r:embed="rId4"/>
          <a:stretch>
            <a:fillRect/>
          </a:stretch>
        </p:blipFill>
        <p:spPr>
          <a:xfrm>
            <a:off x="6603998" y="6251969"/>
            <a:ext cx="1115705" cy="443710"/>
          </a:xfrm>
          <a:prstGeom prst="rect">
            <a:avLst/>
          </a:prstGeom>
        </p:spPr>
      </p:pic>
    </p:spTree>
    <p:extLst>
      <p:ext uri="{BB962C8B-B14F-4D97-AF65-F5344CB8AC3E}">
        <p14:creationId xmlns:p14="http://schemas.microsoft.com/office/powerpoint/2010/main" val="3238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58C-138C-55F4-DA77-4C3F06C81A1C}"/>
              </a:ext>
            </a:extLst>
          </p:cNvPr>
          <p:cNvSpPr>
            <a:spLocks noGrp="1"/>
          </p:cNvSpPr>
          <p:nvPr>
            <p:ph type="title"/>
          </p:nvPr>
        </p:nvSpPr>
        <p:spPr>
          <a:xfrm>
            <a:off x="1167492" y="457200"/>
            <a:ext cx="10643508" cy="1371600"/>
          </a:xfrm>
        </p:spPr>
        <p:txBody>
          <a:bodyPr/>
          <a:lstStyle/>
          <a:p>
            <a:r>
              <a:rPr lang="en-US" dirty="0"/>
              <a:t>Summit 2022 </a:t>
            </a:r>
            <a:br>
              <a:rPr lang="en-US" dirty="0"/>
            </a:br>
            <a:r>
              <a:rPr lang="en-US" i="1" dirty="0"/>
              <a:t>AWARE: Laced &amp; Lethal</a:t>
            </a:r>
            <a:endParaRPr lang="en-US" dirty="0"/>
          </a:p>
        </p:txBody>
      </p:sp>
      <p:sp>
        <p:nvSpPr>
          <p:cNvPr id="4" name="Content Placeholder 2">
            <a:extLst>
              <a:ext uri="{FF2B5EF4-FFF2-40B4-BE49-F238E27FC236}">
                <a16:creationId xmlns:a16="http://schemas.microsoft.com/office/drawing/2014/main" id="{20D349A7-8F98-598C-0FDD-B14354A9296B}"/>
              </a:ext>
            </a:extLst>
          </p:cNvPr>
          <p:cNvSpPr>
            <a:spLocks noGrp="1"/>
          </p:cNvSpPr>
          <p:nvPr>
            <p:ph idx="15"/>
          </p:nvPr>
        </p:nvSpPr>
        <p:spPr>
          <a:xfrm>
            <a:off x="1166813" y="2652713"/>
            <a:ext cx="5872037" cy="3900487"/>
          </a:xfrm>
        </p:spPr>
        <p:txBody>
          <a:bodyPr>
            <a:normAutofit fontScale="92500" lnSpcReduction="10000"/>
          </a:bodyPr>
          <a:lstStyle/>
          <a:p>
            <a:pPr marL="305435" indent="-305435"/>
            <a:r>
              <a:rPr lang="en-US" sz="2800" dirty="0"/>
              <a:t>Way ahead of the curve...</a:t>
            </a:r>
          </a:p>
          <a:p>
            <a:pPr marL="629920" lvl="1" indent="-305435"/>
            <a:r>
              <a:rPr lang="en-US" sz="1800" dirty="0"/>
              <a:t>Counterfeit pills and fentanyl poisoning deaths</a:t>
            </a:r>
          </a:p>
          <a:p>
            <a:pPr marL="629920" lvl="1" indent="-305435"/>
            <a:r>
              <a:rPr lang="en-US" sz="1800" dirty="0"/>
              <a:t>3 Perspectives were Explored:</a:t>
            </a:r>
          </a:p>
          <a:p>
            <a:pPr marL="899920" lvl="2" indent="-305435"/>
            <a:r>
              <a:rPr lang="en-US" sz="1700" dirty="0"/>
              <a:t>Local mom Rebecca Sheller shared the reality of overdose and the impact to the family along with the clear message that YOUR PARENTS CARE and will help</a:t>
            </a:r>
          </a:p>
          <a:p>
            <a:pPr marL="899920" lvl="2" indent="-305435"/>
            <a:r>
              <a:rPr lang="en-US" sz="1700" dirty="0"/>
              <a:t>Law Enforcement Officer Katherine Gordon discussed beyond the legal aspects of responding to an overdose…how it personally devastates the officers who respond</a:t>
            </a:r>
          </a:p>
          <a:p>
            <a:pPr marL="899920" lvl="2" indent="-305435"/>
            <a:r>
              <a:rPr lang="en-US" sz="1700" dirty="0"/>
              <a:t>Coach Matthew Case talked about how he must bench a player – even if it’s the best player. He also talked about the impact on the whole team and prospects to play in the future.</a:t>
            </a:r>
          </a:p>
          <a:p>
            <a:pPr marL="629920" lvl="1" indent="-305435"/>
            <a:endParaRPr lang="en-US" sz="1800" dirty="0"/>
          </a:p>
        </p:txBody>
      </p:sp>
      <p:pic>
        <p:nvPicPr>
          <p:cNvPr id="9" name="Picture Placeholder 8" descr="Two women sitting in chairs with microphones&#10;&#10;Description automatically generated">
            <a:extLst>
              <a:ext uri="{FF2B5EF4-FFF2-40B4-BE49-F238E27FC236}">
                <a16:creationId xmlns:a16="http://schemas.microsoft.com/office/drawing/2014/main" id="{3B0084E9-8EC2-2D17-E74F-85AE3A4DC1C1}"/>
              </a:ext>
            </a:extLst>
          </p:cNvPr>
          <p:cNvPicPr>
            <a:picLocks noGrp="1" noChangeAspect="1"/>
          </p:cNvPicPr>
          <p:nvPr>
            <p:ph type="pic" sz="quarter" idx="14"/>
          </p:nvPr>
        </p:nvPicPr>
        <p:blipFill>
          <a:blip r:embed="rId3"/>
          <a:srcRect t="7540" b="7540"/>
          <a:stretch>
            <a:fillRect/>
          </a:stretch>
        </p:blipFill>
        <p:spPr/>
      </p:pic>
      <p:pic>
        <p:nvPicPr>
          <p:cNvPr id="3" name="Picture 2" descr="A blue text on a white background&#10;&#10;Description automatically generated">
            <a:extLst>
              <a:ext uri="{FF2B5EF4-FFF2-40B4-BE49-F238E27FC236}">
                <a16:creationId xmlns:a16="http://schemas.microsoft.com/office/drawing/2014/main" id="{60B2670F-4D8A-CB81-82F2-B31AC2E362C5}"/>
              </a:ext>
            </a:extLst>
          </p:cNvPr>
          <p:cNvPicPr>
            <a:picLocks noChangeAspect="1"/>
          </p:cNvPicPr>
          <p:nvPr/>
        </p:nvPicPr>
        <p:blipFill>
          <a:blip r:embed="rId4"/>
          <a:stretch>
            <a:fillRect/>
          </a:stretch>
        </p:blipFill>
        <p:spPr>
          <a:xfrm>
            <a:off x="7743741" y="6328843"/>
            <a:ext cx="1435382" cy="378735"/>
          </a:xfrm>
          <a:prstGeom prst="rect">
            <a:avLst/>
          </a:prstGeom>
        </p:spPr>
      </p:pic>
      <p:pic>
        <p:nvPicPr>
          <p:cNvPr id="5" name="Picture 4" descr="Text&#10;&#10;Description automatically generated">
            <a:extLst>
              <a:ext uri="{FF2B5EF4-FFF2-40B4-BE49-F238E27FC236}">
                <a16:creationId xmlns:a16="http://schemas.microsoft.com/office/drawing/2014/main" id="{5326E787-C136-C61A-FB11-CF5AC6F4244B}"/>
              </a:ext>
            </a:extLst>
          </p:cNvPr>
          <p:cNvPicPr>
            <a:picLocks noChangeAspect="1"/>
          </p:cNvPicPr>
          <p:nvPr/>
        </p:nvPicPr>
        <p:blipFill>
          <a:blip r:embed="rId5"/>
          <a:stretch>
            <a:fillRect/>
          </a:stretch>
        </p:blipFill>
        <p:spPr>
          <a:xfrm>
            <a:off x="6480997" y="6263868"/>
            <a:ext cx="1115705" cy="443710"/>
          </a:xfrm>
          <a:prstGeom prst="rect">
            <a:avLst/>
          </a:prstGeom>
        </p:spPr>
      </p:pic>
    </p:spTree>
    <p:extLst>
      <p:ext uri="{BB962C8B-B14F-4D97-AF65-F5344CB8AC3E}">
        <p14:creationId xmlns:p14="http://schemas.microsoft.com/office/powerpoint/2010/main" val="36264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E98C35-9ECE-4425-BCBA-00E118C705CE}">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230e9df3-be65-4c73-a93b-d1236ebd677e"/>
    <ds:schemaRef ds:uri="16c05727-aa75-4e4a-9b5f-8a80a1165891"/>
    <ds:schemaRef ds:uri="http://schemas.microsoft.com/sharepoint/v3"/>
    <ds:schemaRef ds:uri="http://purl.org/dc/elements/1.1/"/>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5AA6A711-2C3F-4EC0-B88B-62D7408511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A8381C-73EB-48EA-B45F-7B7C8C7DF409}">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{9A56AFBF-3D70-4955-8E8B-F94AE74B9986}tf45331398_win32</Template>
  <TotalTime>605</TotalTime>
  <Words>2256</Words>
  <Application>Microsoft Office PowerPoint</Application>
  <PresentationFormat>Widescreen</PresentationFormat>
  <Paragraphs>272</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Franklin Gothic Demi</vt:lpstr>
      <vt:lpstr>Tenorite</vt:lpstr>
      <vt:lpstr>wfont_89faea_5543149f85734d249887254130db2d9a</vt:lpstr>
      <vt:lpstr>Custom</vt:lpstr>
      <vt:lpstr>Duval Co + Lab</vt:lpstr>
      <vt:lpstr>Agenda</vt:lpstr>
      <vt:lpstr>Late Spring – early fall, 2021</vt:lpstr>
      <vt:lpstr>Duval Co + Lab Raising Awareness for Better Health</vt:lpstr>
      <vt:lpstr>Early work…creating the identity</vt:lpstr>
      <vt:lpstr>Strategizing and planning…</vt:lpstr>
      <vt:lpstr>Plans into Action</vt:lpstr>
      <vt:lpstr>They demonstrated the power of embracing MINDSET change</vt:lpstr>
      <vt:lpstr>Summit 2022  AWARE: Laced &amp; Lethal</vt:lpstr>
      <vt:lpstr>Summit 22: AWARE: Laced &amp; Lethal</vt:lpstr>
      <vt:lpstr>Year 2: Activate and Ambassadors</vt:lpstr>
      <vt:lpstr>Advocacy Day ‘23</vt:lpstr>
      <vt:lpstr>Social Media Strategy</vt:lpstr>
      <vt:lpstr>Why Social Media?</vt:lpstr>
      <vt:lpstr>Data around social media and young people in the Us</vt:lpstr>
      <vt:lpstr>Social Media Messaging: The Impact</vt:lpstr>
      <vt:lpstr>How Gen Z Receives the Message Best</vt:lpstr>
      <vt:lpstr>PowerPoint Presentation</vt:lpstr>
      <vt:lpstr>Getting to the root and Discovering solutions</vt:lpstr>
      <vt:lpstr>Summit 23: CONNECT at the roots</vt:lpstr>
      <vt:lpstr>Year 3</vt:lpstr>
      <vt:lpstr>And best of all…</vt:lpstr>
      <vt:lpstr>Wolfson Co + Lab Leadership</vt:lpstr>
      <vt:lpstr>Getting the word out</vt:lpstr>
      <vt:lpstr>PowerPoint Presentation</vt:lpstr>
      <vt:lpstr>And here we go!</vt:lpstr>
      <vt:lpstr>PowerPoint Presentation</vt:lpstr>
      <vt:lpstr>Survey responses</vt:lpstr>
      <vt:lpstr>Survey responses</vt:lpstr>
      <vt:lpstr>Other survey outcomes</vt:lpstr>
      <vt:lpstr>The first year’s work so far…</vt:lpstr>
      <vt:lpstr>Opioid Overdose &amp; Narcan Admin training</vt:lpstr>
      <vt:lpstr>Planning for 24-25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Susan Pitman</dc:creator>
  <cp:lastModifiedBy>Susan Pitman</cp:lastModifiedBy>
  <cp:revision>1</cp:revision>
  <cp:lastPrinted>2024-03-26T18:04:35Z</cp:lastPrinted>
  <dcterms:created xsi:type="dcterms:W3CDTF">2024-03-25T16:28:17Z</dcterms:created>
  <dcterms:modified xsi:type="dcterms:W3CDTF">2024-03-26T18:25:33Z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