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55" r:id="rId2"/>
    <p:sldId id="457" r:id="rId3"/>
    <p:sldId id="279" r:id="rId4"/>
    <p:sldId id="306" r:id="rId5"/>
    <p:sldId id="307" r:id="rId6"/>
    <p:sldId id="450" r:id="rId7"/>
    <p:sldId id="458" r:id="rId8"/>
    <p:sldId id="459" r:id="rId9"/>
    <p:sldId id="463" r:id="rId10"/>
    <p:sldId id="446" r:id="rId11"/>
    <p:sldId id="4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98E02-2838-4BA9-922B-8EA369371381}" v="304" dt="2026-03-24T16:29:30.202"/>
    <p1510:client id="{7580E9F3-6743-4E0C-85CE-D3671314A946}" v="16" dt="2026-03-24T16:45:17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a Savage" userId="6e3d6ed3-f7b8-41fb-b128-a0df764d15df" providerId="ADAL" clId="{11B39A6E-1700-417F-8648-FAB4A14832C0}"/>
    <pc:docChg chg="undo custSel addSld delSld modSld sldOrd delMainMaster">
      <pc:chgData name="Maia Savage" userId="6e3d6ed3-f7b8-41fb-b128-a0df764d15df" providerId="ADAL" clId="{11B39A6E-1700-417F-8648-FAB4A14832C0}" dt="2026-03-24T16:44:26.434" v="2584"/>
      <pc:docMkLst>
        <pc:docMk/>
      </pc:docMkLst>
      <pc:sldChg chg="del">
        <pc:chgData name="Maia Savage" userId="6e3d6ed3-f7b8-41fb-b128-a0df764d15df" providerId="ADAL" clId="{11B39A6E-1700-417F-8648-FAB4A14832C0}" dt="2026-03-24T16:11:14.573" v="2265" actId="47"/>
        <pc:sldMkLst>
          <pc:docMk/>
          <pc:sldMk cId="171483501" sldId="270"/>
        </pc:sldMkLst>
      </pc:sldChg>
      <pc:sldChg chg="del">
        <pc:chgData name="Maia Savage" userId="6e3d6ed3-f7b8-41fb-b128-a0df764d15df" providerId="ADAL" clId="{11B39A6E-1700-417F-8648-FAB4A14832C0}" dt="2026-03-24T16:11:47.896" v="2268" actId="47"/>
        <pc:sldMkLst>
          <pc:docMk/>
          <pc:sldMk cId="2685318399" sldId="285"/>
        </pc:sldMkLst>
      </pc:sldChg>
      <pc:sldChg chg="ord">
        <pc:chgData name="Maia Savage" userId="6e3d6ed3-f7b8-41fb-b128-a0df764d15df" providerId="ADAL" clId="{11B39A6E-1700-417F-8648-FAB4A14832C0}" dt="2026-03-24T16:11:40.373" v="2267"/>
        <pc:sldMkLst>
          <pc:docMk/>
          <pc:sldMk cId="4105584930" sldId="307"/>
        </pc:sldMkLst>
      </pc:sldChg>
      <pc:sldChg chg="del">
        <pc:chgData name="Maia Savage" userId="6e3d6ed3-f7b8-41fb-b128-a0df764d15df" providerId="ADAL" clId="{11B39A6E-1700-417F-8648-FAB4A14832C0}" dt="2026-03-24T16:12:37.409" v="2277" actId="47"/>
        <pc:sldMkLst>
          <pc:docMk/>
          <pc:sldMk cId="419468774" sldId="445"/>
        </pc:sldMkLst>
      </pc:sldChg>
      <pc:sldChg chg="addSp delSp modSp add mod delAnim modAnim">
        <pc:chgData name="Maia Savage" userId="6e3d6ed3-f7b8-41fb-b128-a0df764d15df" providerId="ADAL" clId="{11B39A6E-1700-417F-8648-FAB4A14832C0}" dt="2026-03-24T16:44:26.434" v="2584"/>
        <pc:sldMkLst>
          <pc:docMk/>
          <pc:sldMk cId="2553874139" sldId="446"/>
        </pc:sldMkLst>
        <pc:spChg chg="add mod">
          <ac:chgData name="Maia Savage" userId="6e3d6ed3-f7b8-41fb-b128-a0df764d15df" providerId="ADAL" clId="{11B39A6E-1700-417F-8648-FAB4A14832C0}" dt="2026-03-24T16:09:51.522" v="2256" actId="20577"/>
          <ac:spMkLst>
            <pc:docMk/>
            <pc:sldMk cId="2553874139" sldId="446"/>
            <ac:spMk id="4" creationId="{2EE650AB-43D3-5D9E-360E-F296447933D6}"/>
          </ac:spMkLst>
        </pc:spChg>
        <pc:spChg chg="add mod">
          <ac:chgData name="Maia Savage" userId="6e3d6ed3-f7b8-41fb-b128-a0df764d15df" providerId="ADAL" clId="{11B39A6E-1700-417F-8648-FAB4A14832C0}" dt="2026-03-24T16:23:30.985" v="2554" actId="1038"/>
          <ac:spMkLst>
            <pc:docMk/>
            <pc:sldMk cId="2553874139" sldId="446"/>
            <ac:spMk id="5" creationId="{167C980C-4C07-3076-1CC5-F41D1DE60B0A}"/>
          </ac:spMkLst>
        </pc:spChg>
        <pc:spChg chg="add mod">
          <ac:chgData name="Maia Savage" userId="6e3d6ed3-f7b8-41fb-b128-a0df764d15df" providerId="ADAL" clId="{11B39A6E-1700-417F-8648-FAB4A14832C0}" dt="2026-03-24T16:09:20.390" v="2194" actId="1076"/>
          <ac:spMkLst>
            <pc:docMk/>
            <pc:sldMk cId="2553874139" sldId="446"/>
            <ac:spMk id="16" creationId="{0DEFC93E-A926-8041-467C-4F0C3C509A58}"/>
          </ac:spMkLst>
        </pc:spChg>
      </pc:sldChg>
      <pc:sldChg chg="ord">
        <pc:chgData name="Maia Savage" userId="6e3d6ed3-f7b8-41fb-b128-a0df764d15df" providerId="ADAL" clId="{11B39A6E-1700-417F-8648-FAB4A14832C0}" dt="2026-03-24T16:26:33.784" v="2556"/>
        <pc:sldMkLst>
          <pc:docMk/>
          <pc:sldMk cId="4038724275" sldId="450"/>
        </pc:sldMkLst>
      </pc:sldChg>
      <pc:sldChg chg="addSp modSp add mod ord">
        <pc:chgData name="Maia Savage" userId="6e3d6ed3-f7b8-41fb-b128-a0df764d15df" providerId="ADAL" clId="{11B39A6E-1700-417F-8648-FAB4A14832C0}" dt="2026-03-24T16:20:19.571" v="2435" actId="1076"/>
        <pc:sldMkLst>
          <pc:docMk/>
          <pc:sldMk cId="3902671760" sldId="455"/>
        </pc:sldMkLst>
        <pc:spChg chg="mod">
          <ac:chgData name="Maia Savage" userId="6e3d6ed3-f7b8-41fb-b128-a0df764d15df" providerId="ADAL" clId="{11B39A6E-1700-417F-8648-FAB4A14832C0}" dt="2026-03-24T16:19:52.006" v="2423" actId="1038"/>
          <ac:spMkLst>
            <pc:docMk/>
            <pc:sldMk cId="3902671760" sldId="455"/>
            <ac:spMk id="3" creationId="{03B3305F-2901-309D-3437-328C675C22E4}"/>
          </ac:spMkLst>
        </pc:spChg>
        <pc:spChg chg="mod">
          <ac:chgData name="Maia Savage" userId="6e3d6ed3-f7b8-41fb-b128-a0df764d15df" providerId="ADAL" clId="{11B39A6E-1700-417F-8648-FAB4A14832C0}" dt="2026-03-24T16:19:52.006" v="2423" actId="1038"/>
          <ac:spMkLst>
            <pc:docMk/>
            <pc:sldMk cId="3902671760" sldId="455"/>
            <ac:spMk id="5" creationId="{1F8249C3-76F0-69EA-3857-86F9F8CD8D48}"/>
          </ac:spMkLst>
        </pc:spChg>
        <pc:picChg chg="mod">
          <ac:chgData name="Maia Savage" userId="6e3d6ed3-f7b8-41fb-b128-a0df764d15df" providerId="ADAL" clId="{11B39A6E-1700-417F-8648-FAB4A14832C0}" dt="2026-03-24T16:20:12.191" v="2433" actId="1076"/>
          <ac:picMkLst>
            <pc:docMk/>
            <pc:sldMk cId="3902671760" sldId="455"/>
            <ac:picMk id="6" creationId="{F3038EFB-692D-5792-4C78-4B3C58366638}"/>
          </ac:picMkLst>
        </pc:picChg>
        <pc:picChg chg="mod">
          <ac:chgData name="Maia Savage" userId="6e3d6ed3-f7b8-41fb-b128-a0df764d15df" providerId="ADAL" clId="{11B39A6E-1700-417F-8648-FAB4A14832C0}" dt="2026-03-24T16:19:52.006" v="2423" actId="1038"/>
          <ac:picMkLst>
            <pc:docMk/>
            <pc:sldMk cId="3902671760" sldId="455"/>
            <ac:picMk id="8" creationId="{8C0D2E5B-5C04-7F5C-9CF8-E7520BFF2DCC}"/>
          </ac:picMkLst>
        </pc:picChg>
        <pc:picChg chg="mod">
          <ac:chgData name="Maia Savage" userId="6e3d6ed3-f7b8-41fb-b128-a0df764d15df" providerId="ADAL" clId="{11B39A6E-1700-417F-8648-FAB4A14832C0}" dt="2026-03-24T16:19:52.006" v="2423" actId="1038"/>
          <ac:picMkLst>
            <pc:docMk/>
            <pc:sldMk cId="3902671760" sldId="455"/>
            <ac:picMk id="9" creationId="{94B37F92-AEF1-48E7-5947-6CCD685CEA42}"/>
          </ac:picMkLst>
        </pc:picChg>
        <pc:picChg chg="add mod">
          <ac:chgData name="Maia Savage" userId="6e3d6ed3-f7b8-41fb-b128-a0df764d15df" providerId="ADAL" clId="{11B39A6E-1700-417F-8648-FAB4A14832C0}" dt="2026-03-24T16:20:19.571" v="2435" actId="1076"/>
          <ac:picMkLst>
            <pc:docMk/>
            <pc:sldMk cId="3902671760" sldId="455"/>
            <ac:picMk id="1026" creationId="{D62FF39B-294E-041A-CFBC-5073E2D1CFF5}"/>
          </ac:picMkLst>
        </pc:picChg>
      </pc:sldChg>
      <pc:sldChg chg="add del modAnim">
        <pc:chgData name="Maia Savage" userId="6e3d6ed3-f7b8-41fb-b128-a0df764d15df" providerId="ADAL" clId="{11B39A6E-1700-417F-8648-FAB4A14832C0}" dt="2026-03-24T16:44:07.941" v="2570"/>
        <pc:sldMkLst>
          <pc:docMk/>
          <pc:sldMk cId="1081203192" sldId="457"/>
        </pc:sldMkLst>
      </pc:sldChg>
      <pc:sldChg chg="add del modAnim">
        <pc:chgData name="Maia Savage" userId="6e3d6ed3-f7b8-41fb-b128-a0df764d15df" providerId="ADAL" clId="{11B39A6E-1700-417F-8648-FAB4A14832C0}" dt="2026-03-24T16:44:18.712" v="2577"/>
        <pc:sldMkLst>
          <pc:docMk/>
          <pc:sldMk cId="1551010039" sldId="458"/>
        </pc:sldMkLst>
      </pc:sldChg>
      <pc:sldChg chg="add del modAnim">
        <pc:chgData name="Maia Savage" userId="6e3d6ed3-f7b8-41fb-b128-a0df764d15df" providerId="ADAL" clId="{11B39A6E-1700-417F-8648-FAB4A14832C0}" dt="2026-03-24T16:44:21.238" v="2581"/>
        <pc:sldMkLst>
          <pc:docMk/>
          <pc:sldMk cId="1415195432" sldId="459"/>
        </pc:sldMkLst>
      </pc:sldChg>
      <pc:sldChg chg="addSp delSp modSp add del mod delAnim modAnim">
        <pc:chgData name="Maia Savage" userId="6e3d6ed3-f7b8-41fb-b128-a0df764d15df" providerId="ADAL" clId="{11B39A6E-1700-417F-8648-FAB4A14832C0}" dt="2026-03-24T16:44:24.136" v="2582"/>
        <pc:sldMkLst>
          <pc:docMk/>
          <pc:sldMk cId="4216549403" sldId="463"/>
        </pc:sldMkLst>
        <pc:picChg chg="add mod modCrop">
          <ac:chgData name="Maia Savage" userId="6e3d6ed3-f7b8-41fb-b128-a0df764d15df" providerId="ADAL" clId="{11B39A6E-1700-417F-8648-FAB4A14832C0}" dt="2026-03-24T16:29:26.335" v="2568" actId="1076"/>
          <ac:picMkLst>
            <pc:docMk/>
            <pc:sldMk cId="4216549403" sldId="463"/>
            <ac:picMk id="4" creationId="{0C917F9A-B34E-05F5-6F84-A10E19959D45}"/>
          </ac:picMkLst>
        </pc:picChg>
        <pc:picChg chg="del">
          <ac:chgData name="Maia Savage" userId="6e3d6ed3-f7b8-41fb-b128-a0df764d15df" providerId="ADAL" clId="{11B39A6E-1700-417F-8648-FAB4A14832C0}" dt="2026-03-24T16:29:21.694" v="2567" actId="478"/>
          <ac:picMkLst>
            <pc:docMk/>
            <pc:sldMk cId="4216549403" sldId="463"/>
            <ac:picMk id="5" creationId="{A02CBFA4-87AF-C4EE-A9ED-D6BB295E68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1A596-E04C-4744-A492-20263D7653F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A096-8AD8-4D74-8C8B-A3145EF7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39A80-DB7E-4BBE-AE14-2DC07D75F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E6ECE7-3FA3-72F2-1408-784755CE9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A90FC-2FA1-0BE5-2993-287F2D0AA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F34E5-15FB-2FA3-AB30-5B474D447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As a testament to our mission, Here Tomorrow offers</a:t>
            </a:r>
          </a:p>
          <a:p>
            <a:pPr marL="342900" marR="0" lvl="0" indent="-342900">
              <a:lnSpc>
                <a:spcPct val="115000"/>
              </a:lnSpc>
              <a:buFont typeface="Roboto Light" pitchFamily="2" charset="2"/>
              <a:buChar char=""/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No-cost, no-wait mental health support from Certified Recovery Peer Specialists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itchFamily="2" charset="2"/>
              <a:buChar char=""/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Year-long non-clinical support is provided in-person or virtually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7CE-7042-1A1A-4BE5-ADDA2BC0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5C4D05-25F7-C8D6-0BE2-311BA9D4D0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A35CC-B935-5E4D-AE82-B4785056B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7C9A5-3329-CACD-61B9-B2DD7CD5D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C31C-D9F4-E34E-BCCD-8BA57507E9C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23342-E2A9-7F31-F15A-7B8C5EF2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41DD6-3794-0657-8D1E-391DDA429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8848B-7ABF-D972-9F86-1D450876E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1B637-7AAF-1536-ADF9-C3B9724BE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Medium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edium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6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96F0-5CBE-F34C-B429-AE78EF886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3A214-3E56-8961-EF69-65C8F0C3D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7232E-1484-8841-87D2-46EFAC832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Since December of 2023, our Teen Peer Support Specialists have provided non-clinical mental health support to teens 13-17 experiencing hopelessness or thoughts of suicide.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They offer 365-day support, which helps empower teens to manage their mental health with individualized resources and coping skills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Enrollment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For teens, ages 13-17, facing hopelessness and/or suicidal thoughts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Walk in, online appointments, or telephone enrollment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Guardian and teen sign consent to services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B3BA4-5258-FCEF-71F4-0E71E2D94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7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5F4C-04ED-47C2-D0BA-07B4EBA1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FDFA3-CA43-4B38-504F-4E22570E8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32A73-1E52-2DF1-6AC6-D7885EFC6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Since December of 2023, our Teen Peer Support Specialists have provided non-clinical mental health support to teens 13-17 experiencing hopelessness or thoughts of suicide.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They offer 365-day support, which helps empower teens to manage their mental health with individualized resources and coping skills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Enrollment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For teens, ages 13-17, facing hopelessness and/or suicidal thoughts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Walk in, online appointments, or telephone enrollment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Guardian and teen sign consent to services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2E795-CF90-B649-B265-4FD5EA475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05250-D10B-4727-BE90-3BD27746EF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3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D35B-1FF6-26F0-E488-87BED20DD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135A5-36FB-7D32-A671-BE5A09D01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187B6D-8729-C019-B84C-C19F8E570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Support groups 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Facilitated by a Teen Peer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Alternating boys’ and girls’ groups based on gender-identity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Funded therapy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Network of clinicians serving adolescents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Required higher level of care 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Experiencing barriers to affordable and timely mental health care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Teens receive therapy within 5 days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Community events and resources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Offered to all enrolled teens to build connections 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>
                <a:effectLst/>
                <a:ea typeface="Roboto Light" panose="02000000000000000000" pitchFamily="2" charset="0"/>
                <a:cs typeface="Roboto Light" panose="02000000000000000000" pitchFamily="2" charset="0"/>
              </a:rPr>
              <a:t>Peers connect teens to individualized resources to support their wellbeing and encourage independence in maintaining their recovery</a:t>
            </a: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Roboto Light" panose="020B0604020202020204" pitchFamily="34" charset="0"/>
              <a:buChar char="•"/>
              <a:tabLst>
                <a:tab pos="457200" algn="l"/>
              </a:tabLst>
            </a:pPr>
            <a:endParaRPr lang="en-US" sz="1200" kern="100">
              <a:effectLst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47A1A-BDBD-A709-42C6-D7C60107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C31C-D9F4-E34E-BCCD-8BA57507E9C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0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D21E7-6A92-5832-5932-C23D7FB6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DC5C0-DC1B-79CA-599A-C99766C8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2ACB73-2A4D-FE6E-B33E-1E968192B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needs a call to action. What do we want people to do after they hear the presentation?</a:t>
            </a:r>
          </a:p>
          <a:p>
            <a:r>
              <a:rPr lang="en-US"/>
              <a:t>Tailor the ending to donors, partners and/or prospective friends.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9518-53A9-987F-5E6F-7EAF7F988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EC31C-D9F4-E34E-BCCD-8BA57507E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14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eal overla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578D1D-69ED-1B18-9C73-E0289223E52E}"/>
              </a:ext>
            </a:extLst>
          </p:cNvPr>
          <p:cNvSpPr/>
          <p:nvPr/>
        </p:nvSpPr>
        <p:spPr>
          <a:xfrm>
            <a:off x="0" y="3293410"/>
            <a:ext cx="12192000" cy="2095169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Roboto Medium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D3D7B-4EE0-71A6-2EBE-4869784667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DCD50-94E4-8DF2-720C-763A41E4BA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8AC9A-6E9C-4B42-F5EA-9AF69305A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0F7587EA-B460-52B9-B41C-33F81E0992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4672" y="3817811"/>
            <a:ext cx="10138616" cy="981901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0B30D882-318F-102C-FB5E-B50426EB1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4670" y="4714515"/>
            <a:ext cx="10146348" cy="53311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8D21F7F2-3745-86D8-34BE-9C5AC75384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670" y="3600143"/>
            <a:ext cx="9439710" cy="302865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bg2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837AD9D-287C-8030-BCDC-02B00203C18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34414" y="5559425"/>
            <a:ext cx="3190156" cy="841375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380309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5291-0482-214F-90C0-D3E11CF155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0550-8AD0-DE46-8BE0-F3949AFC5C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EAB9C9FC-B653-9C20-2604-95B17FCF3073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460375" y="1584960"/>
            <a:ext cx="11274425" cy="463232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/>
              <a:t>Click to insert video</a:t>
            </a: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4A314F9-3B22-8C21-F5BB-8B707ABD3C89}"/>
              </a:ext>
            </a:extLst>
          </p:cNvPr>
          <p:cNvSpPr/>
          <p:nvPr/>
        </p:nvSpPr>
        <p:spPr>
          <a:xfrm>
            <a:off x="7647270" y="476250"/>
            <a:ext cx="4544731" cy="6381750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3">
              <a:alpha val="10049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3A592D-62CE-893C-CF2E-32A335CD3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248" y="701691"/>
            <a:ext cx="11274552" cy="572306"/>
          </a:xfrm>
        </p:spPr>
        <p:txBody>
          <a:bodyPr anchor="t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7A1407F-097B-0C18-5CA0-C9702C75D0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247" y="477379"/>
            <a:ext cx="5343867" cy="224311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152118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6A4E34B5-2A51-9C4B-BFA4-8874E600EAAB}"/>
              </a:ext>
            </a:extLst>
          </p:cNvPr>
          <p:cNvSpPr/>
          <p:nvPr/>
        </p:nvSpPr>
        <p:spPr>
          <a:xfrm>
            <a:off x="7647270" y="476250"/>
            <a:ext cx="4544731" cy="6381750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/>
        </p:nvSpPr>
        <p:spPr>
          <a:xfrm flipH="1">
            <a:off x="0" y="2"/>
            <a:ext cx="5724394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E74E8-DE3B-1908-8DF5-29BB7F3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895" y="457200"/>
            <a:ext cx="4572000" cy="1416424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Thank you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1722447E-A77F-C843-B57E-391F975839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895" y="4966448"/>
            <a:ext cx="4572000" cy="1188928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5C9C8-5B7B-32A0-A7F5-DA581E2EB8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1850" y="3414928"/>
            <a:ext cx="4764206" cy="949124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Contact information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761CBFE-23F0-2F62-B5E6-298298325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607" y="2316457"/>
            <a:ext cx="3728721" cy="888256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136CC29-E7D1-3A71-3333-B2508C49C0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250142"/>
            <a:ext cx="5724393" cy="2339788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6745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 userDrawn="1"/>
        </p:nvSpPr>
        <p:spPr>
          <a:xfrm>
            <a:off x="-1" y="2743200"/>
            <a:ext cx="12192001" cy="36385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F1A9E-ED88-8E29-788A-CB01E616A6C9}"/>
              </a:ext>
            </a:extLst>
          </p:cNvPr>
          <p:cNvSpPr/>
          <p:nvPr userDrawn="1"/>
        </p:nvSpPr>
        <p:spPr>
          <a:xfrm>
            <a:off x="8015044" y="0"/>
            <a:ext cx="37578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DF7D3948-B842-655F-7CD0-1462CFA37D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1470" y="3139371"/>
            <a:ext cx="2934531" cy="3142629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E88DD782-7DD4-AF29-31E6-115686605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14757" y="3864258"/>
            <a:ext cx="2928621" cy="2417742"/>
          </a:xfrm>
          <a:custGeom>
            <a:avLst/>
            <a:gdLst>
              <a:gd name="connsiteX0" fmla="*/ 0 w 2886371"/>
              <a:gd name="connsiteY0" fmla="*/ 0 h 2317750"/>
              <a:gd name="connsiteX1" fmla="*/ 2886371 w 2886371"/>
              <a:gd name="connsiteY1" fmla="*/ 0 h 2317750"/>
              <a:gd name="connsiteX2" fmla="*/ 2886371 w 2886371"/>
              <a:gd name="connsiteY2" fmla="*/ 2317750 h 2317750"/>
              <a:gd name="connsiteX3" fmla="*/ 0 w 2886371"/>
              <a:gd name="connsiteY3" fmla="*/ 231775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2317750">
                <a:moveTo>
                  <a:pt x="0" y="0"/>
                </a:moveTo>
                <a:lnTo>
                  <a:pt x="2886371" y="0"/>
                </a:lnTo>
                <a:lnTo>
                  <a:pt x="2886371" y="2317750"/>
                </a:lnTo>
                <a:lnTo>
                  <a:pt x="0" y="231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07ED9255-38DD-C1D6-21F4-7620EDBC2A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81471" y="575305"/>
            <a:ext cx="2934530" cy="2420066"/>
          </a:xfrm>
          <a:custGeom>
            <a:avLst/>
            <a:gdLst>
              <a:gd name="connsiteX0" fmla="*/ 0 w 2886371"/>
              <a:gd name="connsiteY0" fmla="*/ 0 h 2317750"/>
              <a:gd name="connsiteX1" fmla="*/ 2886371 w 2886371"/>
              <a:gd name="connsiteY1" fmla="*/ 0 h 2317750"/>
              <a:gd name="connsiteX2" fmla="*/ 2886371 w 2886371"/>
              <a:gd name="connsiteY2" fmla="*/ 2317750 h 2317750"/>
              <a:gd name="connsiteX3" fmla="*/ 0 w 2886371"/>
              <a:gd name="connsiteY3" fmla="*/ 231775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2317750">
                <a:moveTo>
                  <a:pt x="0" y="0"/>
                </a:moveTo>
                <a:lnTo>
                  <a:pt x="2886371" y="0"/>
                </a:lnTo>
                <a:lnTo>
                  <a:pt x="2886371" y="2317750"/>
                </a:lnTo>
                <a:lnTo>
                  <a:pt x="0" y="231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CCDDAE3-EB3A-C18D-9869-41379AAB40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14757" y="575306"/>
            <a:ext cx="2928621" cy="3144953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DD0875-46A1-D507-2BBC-E3A9D84AB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3" y="1080202"/>
            <a:ext cx="4711700" cy="979176"/>
          </a:xfrm>
        </p:spPr>
        <p:txBody>
          <a:bodyPr anchor="t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74DB517A-71D4-61F9-74A3-35F6158A64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3" y="842983"/>
            <a:ext cx="4711700" cy="23721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AD29FB-FC4C-4F88-BA5A-78BF234C95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263" y="3269293"/>
            <a:ext cx="4711700" cy="2606045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 sz="1800"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984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F565B88-DE2F-1FF4-02EE-9EB96F8F7B40}"/>
              </a:ext>
            </a:extLst>
          </p:cNvPr>
          <p:cNvGrpSpPr/>
          <p:nvPr/>
        </p:nvGrpSpPr>
        <p:grpSpPr>
          <a:xfrm rot="10800000" flipV="1">
            <a:off x="-82587" y="4347629"/>
            <a:ext cx="2588094" cy="2587334"/>
            <a:chOff x="9731891" y="4384990"/>
            <a:chExt cx="2588094" cy="2587334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EC12BFD-8A5E-E1A9-2757-36A86BC64B9C}"/>
                </a:ext>
              </a:extLst>
            </p:cNvPr>
            <p:cNvSpPr/>
            <p:nvPr/>
          </p:nvSpPr>
          <p:spPr>
            <a:xfrm>
              <a:off x="10760787" y="6442229"/>
              <a:ext cx="530299" cy="530095"/>
            </a:xfrm>
            <a:custGeom>
              <a:avLst/>
              <a:gdLst>
                <a:gd name="connsiteX0" fmla="*/ 323405 w 333391"/>
                <a:gd name="connsiteY0" fmla="*/ 323323 h 333263"/>
                <a:gd name="connsiteX1" fmla="*/ 230166 w 333391"/>
                <a:gd name="connsiteY1" fmla="*/ 103172 h 333263"/>
                <a:gd name="connsiteX2" fmla="*/ 9944 w 333391"/>
                <a:gd name="connsiteY2" fmla="*/ 9962 h 333263"/>
                <a:gd name="connsiteX3" fmla="*/ 9944 w 333391"/>
                <a:gd name="connsiteY3" fmla="*/ 323344 h 333263"/>
                <a:gd name="connsiteX4" fmla="*/ 323426 w 333391"/>
                <a:gd name="connsiteY4" fmla="*/ 323344 h 333263"/>
                <a:gd name="connsiteX5" fmla="*/ 237209 w 333391"/>
                <a:gd name="connsiteY5" fmla="*/ 96152 h 333263"/>
                <a:gd name="connsiteX6" fmla="*/ 333391 w 333391"/>
                <a:gd name="connsiteY6" fmla="*/ 328304 h 333263"/>
                <a:gd name="connsiteX7" fmla="*/ 333391 w 333391"/>
                <a:gd name="connsiteY7" fmla="*/ 333264 h 333263"/>
                <a:gd name="connsiteX8" fmla="*/ 0 w 333391"/>
                <a:gd name="connsiteY8" fmla="*/ 333264 h 333263"/>
                <a:gd name="connsiteX9" fmla="*/ 0 w 333391"/>
                <a:gd name="connsiteY9" fmla="*/ 0 h 333263"/>
                <a:gd name="connsiteX10" fmla="*/ 4962 w 333391"/>
                <a:gd name="connsiteY10" fmla="*/ 0 h 333263"/>
                <a:gd name="connsiteX11" fmla="*/ 237188 w 333391"/>
                <a:gd name="connsiteY11" fmla="*/ 96152 h 333263"/>
                <a:gd name="connsiteX12" fmla="*/ 237188 w 333391"/>
                <a:gd name="connsiteY12" fmla="*/ 9615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91" h="333263">
                  <a:moveTo>
                    <a:pt x="323405" y="323323"/>
                  </a:moveTo>
                  <a:cubicBezTo>
                    <a:pt x="322101" y="237385"/>
                    <a:pt x="286719" y="159686"/>
                    <a:pt x="230166" y="103172"/>
                  </a:cubicBezTo>
                  <a:cubicBezTo>
                    <a:pt x="173634" y="46658"/>
                    <a:pt x="95930" y="11265"/>
                    <a:pt x="9944" y="9962"/>
                  </a:cubicBezTo>
                  <a:lnTo>
                    <a:pt x="9944" y="323344"/>
                  </a:lnTo>
                  <a:lnTo>
                    <a:pt x="323426" y="323344"/>
                  </a:lnTo>
                  <a:close/>
                  <a:moveTo>
                    <a:pt x="237209" y="96152"/>
                  </a:moveTo>
                  <a:cubicBezTo>
                    <a:pt x="296621" y="155546"/>
                    <a:pt x="333391" y="237637"/>
                    <a:pt x="333391" y="328304"/>
                  </a:cubicBezTo>
                  <a:lnTo>
                    <a:pt x="333391" y="333264"/>
                  </a:lnTo>
                  <a:lnTo>
                    <a:pt x="0" y="333264"/>
                  </a:lnTo>
                  <a:lnTo>
                    <a:pt x="0" y="0"/>
                  </a:lnTo>
                  <a:lnTo>
                    <a:pt x="4962" y="0"/>
                  </a:lnTo>
                  <a:cubicBezTo>
                    <a:pt x="95636" y="0"/>
                    <a:pt x="177754" y="36737"/>
                    <a:pt x="237188" y="96152"/>
                  </a:cubicBezTo>
                  <a:lnTo>
                    <a:pt x="237188" y="9615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B574AE8-4F65-0D82-BB86-034EFBF6F3E4}"/>
                </a:ext>
              </a:extLst>
            </p:cNvPr>
            <p:cNvSpPr/>
            <p:nvPr/>
          </p:nvSpPr>
          <p:spPr>
            <a:xfrm>
              <a:off x="9731891" y="5927911"/>
              <a:ext cx="1044679" cy="1044413"/>
            </a:xfrm>
            <a:custGeom>
              <a:avLst/>
              <a:gdLst>
                <a:gd name="connsiteX0" fmla="*/ 0 w 656774"/>
                <a:gd name="connsiteY0" fmla="*/ 651648 h 656607"/>
                <a:gd name="connsiteX1" fmla="*/ 190893 w 656774"/>
                <a:gd name="connsiteY1" fmla="*/ 190854 h 656607"/>
                <a:gd name="connsiteX2" fmla="*/ 651814 w 656774"/>
                <a:gd name="connsiteY2" fmla="*/ 0 h 656607"/>
                <a:gd name="connsiteX3" fmla="*/ 656775 w 656774"/>
                <a:gd name="connsiteY3" fmla="*/ 0 h 656607"/>
                <a:gd name="connsiteX4" fmla="*/ 656775 w 656774"/>
                <a:gd name="connsiteY4" fmla="*/ 333264 h 656607"/>
                <a:gd name="connsiteX5" fmla="*/ 651814 w 656774"/>
                <a:gd name="connsiteY5" fmla="*/ 333264 h 656607"/>
                <a:gd name="connsiteX6" fmla="*/ 426630 w 656774"/>
                <a:gd name="connsiteY6" fmla="*/ 426516 h 656607"/>
                <a:gd name="connsiteX7" fmla="*/ 333349 w 656774"/>
                <a:gd name="connsiteY7" fmla="*/ 651648 h 656607"/>
                <a:gd name="connsiteX8" fmla="*/ 333349 w 656774"/>
                <a:gd name="connsiteY8" fmla="*/ 656608 h 656607"/>
                <a:gd name="connsiteX9" fmla="*/ 0 w 656774"/>
                <a:gd name="connsiteY9" fmla="*/ 656608 h 656607"/>
                <a:gd name="connsiteX10" fmla="*/ 0 w 656774"/>
                <a:gd name="connsiteY10" fmla="*/ 651648 h 656607"/>
                <a:gd name="connsiteX11" fmla="*/ 0 w 656774"/>
                <a:gd name="connsiteY11" fmla="*/ 651648 h 656607"/>
                <a:gd name="connsiteX12" fmla="*/ 197915 w 656774"/>
                <a:gd name="connsiteY12" fmla="*/ 197894 h 656607"/>
                <a:gd name="connsiteX13" fmla="*/ 9965 w 656774"/>
                <a:gd name="connsiteY13" fmla="*/ 646667 h 656607"/>
                <a:gd name="connsiteX14" fmla="*/ 323468 w 656774"/>
                <a:gd name="connsiteY14" fmla="*/ 646667 h 656607"/>
                <a:gd name="connsiteX15" fmla="*/ 419629 w 656774"/>
                <a:gd name="connsiteY15" fmla="*/ 419496 h 656607"/>
                <a:gd name="connsiteX16" fmla="*/ 646873 w 656774"/>
                <a:gd name="connsiteY16" fmla="*/ 323365 h 656607"/>
                <a:gd name="connsiteX17" fmla="*/ 646873 w 656774"/>
                <a:gd name="connsiteY17" fmla="*/ 9962 h 656607"/>
                <a:gd name="connsiteX18" fmla="*/ 197936 w 656774"/>
                <a:gd name="connsiteY18" fmla="*/ 197873 h 656607"/>
                <a:gd name="connsiteX19" fmla="*/ 197936 w 656774"/>
                <a:gd name="connsiteY19" fmla="*/ 197873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774" h="656607">
                  <a:moveTo>
                    <a:pt x="0" y="651648"/>
                  </a:moveTo>
                  <a:cubicBezTo>
                    <a:pt x="0" y="471702"/>
                    <a:pt x="72952" y="308800"/>
                    <a:pt x="190893" y="190854"/>
                  </a:cubicBezTo>
                  <a:cubicBezTo>
                    <a:pt x="308836" y="72949"/>
                    <a:pt x="471831" y="0"/>
                    <a:pt x="651814" y="0"/>
                  </a:cubicBezTo>
                  <a:lnTo>
                    <a:pt x="656775" y="0"/>
                  </a:lnTo>
                  <a:lnTo>
                    <a:pt x="656775" y="333264"/>
                  </a:lnTo>
                  <a:lnTo>
                    <a:pt x="651814" y="333264"/>
                  </a:lnTo>
                  <a:cubicBezTo>
                    <a:pt x="563872" y="333264"/>
                    <a:pt x="484256" y="368908"/>
                    <a:pt x="426630" y="426516"/>
                  </a:cubicBezTo>
                  <a:cubicBezTo>
                    <a:pt x="369005" y="484144"/>
                    <a:pt x="333349" y="563734"/>
                    <a:pt x="333349" y="651648"/>
                  </a:cubicBezTo>
                  <a:lnTo>
                    <a:pt x="333349" y="656608"/>
                  </a:lnTo>
                  <a:lnTo>
                    <a:pt x="0" y="656608"/>
                  </a:lnTo>
                  <a:lnTo>
                    <a:pt x="0" y="651648"/>
                  </a:lnTo>
                  <a:lnTo>
                    <a:pt x="0" y="651648"/>
                  </a:lnTo>
                  <a:close/>
                  <a:moveTo>
                    <a:pt x="197915" y="197894"/>
                  </a:moveTo>
                  <a:cubicBezTo>
                    <a:pt x="82875" y="312920"/>
                    <a:pt x="11289" y="471450"/>
                    <a:pt x="9965" y="646667"/>
                  </a:cubicBezTo>
                  <a:lnTo>
                    <a:pt x="323468" y="646667"/>
                  </a:lnTo>
                  <a:cubicBezTo>
                    <a:pt x="324793" y="557976"/>
                    <a:pt x="361289" y="477817"/>
                    <a:pt x="419629" y="419496"/>
                  </a:cubicBezTo>
                  <a:cubicBezTo>
                    <a:pt x="477970" y="361174"/>
                    <a:pt x="558175" y="324689"/>
                    <a:pt x="646873" y="323365"/>
                  </a:cubicBezTo>
                  <a:lnTo>
                    <a:pt x="646873" y="9962"/>
                  </a:lnTo>
                  <a:cubicBezTo>
                    <a:pt x="471578" y="11286"/>
                    <a:pt x="312998" y="82848"/>
                    <a:pt x="197936" y="197873"/>
                  </a:cubicBezTo>
                  <a:lnTo>
                    <a:pt x="197936" y="197873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DD01112-A700-E27D-164A-8EE4D3A4F974}"/>
                </a:ext>
              </a:extLst>
            </p:cNvPr>
            <p:cNvSpPr/>
            <p:nvPr/>
          </p:nvSpPr>
          <p:spPr>
            <a:xfrm>
              <a:off x="11275238" y="4384990"/>
              <a:ext cx="1044747" cy="2073016"/>
            </a:xfrm>
            <a:custGeom>
              <a:avLst/>
              <a:gdLst>
                <a:gd name="connsiteX0" fmla="*/ 646894 w 656817"/>
                <a:gd name="connsiteY0" fmla="*/ 9983 h 1303274"/>
                <a:gd name="connsiteX1" fmla="*/ 197957 w 656817"/>
                <a:gd name="connsiteY1" fmla="*/ 197894 h 1303274"/>
                <a:gd name="connsiteX2" fmla="*/ 9965 w 656817"/>
                <a:gd name="connsiteY2" fmla="*/ 651648 h 1303274"/>
                <a:gd name="connsiteX3" fmla="*/ 197957 w 656817"/>
                <a:gd name="connsiteY3" fmla="*/ 1105401 h 1303274"/>
                <a:gd name="connsiteX4" fmla="*/ 646894 w 656817"/>
                <a:gd name="connsiteY4" fmla="*/ 1293312 h 1303274"/>
                <a:gd name="connsiteX5" fmla="*/ 646894 w 656817"/>
                <a:gd name="connsiteY5" fmla="*/ 979909 h 1303274"/>
                <a:gd name="connsiteX6" fmla="*/ 419650 w 656817"/>
                <a:gd name="connsiteY6" fmla="*/ 883778 h 1303274"/>
                <a:gd name="connsiteX7" fmla="*/ 323468 w 656817"/>
                <a:gd name="connsiteY7" fmla="*/ 651627 h 1303274"/>
                <a:gd name="connsiteX8" fmla="*/ 419650 w 656817"/>
                <a:gd name="connsiteY8" fmla="*/ 419475 h 1303274"/>
                <a:gd name="connsiteX9" fmla="*/ 646894 w 656817"/>
                <a:gd name="connsiteY9" fmla="*/ 323365 h 1303274"/>
                <a:gd name="connsiteX10" fmla="*/ 646894 w 656817"/>
                <a:gd name="connsiteY10" fmla="*/ 9941 h 1303274"/>
                <a:gd name="connsiteX11" fmla="*/ 646894 w 656817"/>
                <a:gd name="connsiteY11" fmla="*/ 9941 h 1303274"/>
                <a:gd name="connsiteX12" fmla="*/ 190935 w 656817"/>
                <a:gd name="connsiteY12" fmla="*/ 190875 h 1303274"/>
                <a:gd name="connsiteX13" fmla="*/ 651855 w 656817"/>
                <a:gd name="connsiteY13" fmla="*/ 0 h 1303274"/>
                <a:gd name="connsiteX14" fmla="*/ 656817 w 656817"/>
                <a:gd name="connsiteY14" fmla="*/ 0 h 1303274"/>
                <a:gd name="connsiteX15" fmla="*/ 656817 w 656817"/>
                <a:gd name="connsiteY15" fmla="*/ 333285 h 1303274"/>
                <a:gd name="connsiteX16" fmla="*/ 651855 w 656817"/>
                <a:gd name="connsiteY16" fmla="*/ 333285 h 1303274"/>
                <a:gd name="connsiteX17" fmla="*/ 426673 w 656817"/>
                <a:gd name="connsiteY17" fmla="*/ 426536 h 1303274"/>
                <a:gd name="connsiteX18" fmla="*/ 333391 w 656817"/>
                <a:gd name="connsiteY18" fmla="*/ 651648 h 1303274"/>
                <a:gd name="connsiteX19" fmla="*/ 426673 w 656817"/>
                <a:gd name="connsiteY19" fmla="*/ 876759 h 1303274"/>
                <a:gd name="connsiteX20" fmla="*/ 651855 w 656817"/>
                <a:gd name="connsiteY20" fmla="*/ 970010 h 1303274"/>
                <a:gd name="connsiteX21" fmla="*/ 656817 w 656817"/>
                <a:gd name="connsiteY21" fmla="*/ 970010 h 1303274"/>
                <a:gd name="connsiteX22" fmla="*/ 656817 w 656817"/>
                <a:gd name="connsiteY22" fmla="*/ 1303274 h 1303274"/>
                <a:gd name="connsiteX23" fmla="*/ 651855 w 656817"/>
                <a:gd name="connsiteY23" fmla="*/ 1303274 h 1303274"/>
                <a:gd name="connsiteX24" fmla="*/ 190935 w 656817"/>
                <a:gd name="connsiteY24" fmla="*/ 1112421 h 1303274"/>
                <a:gd name="connsiteX25" fmla="*/ 0 w 656817"/>
                <a:gd name="connsiteY25" fmla="*/ 651648 h 1303274"/>
                <a:gd name="connsiteX26" fmla="*/ 190935 w 656817"/>
                <a:gd name="connsiteY26" fmla="*/ 190875 h 1303274"/>
                <a:gd name="connsiteX27" fmla="*/ 190935 w 656817"/>
                <a:gd name="connsiteY27" fmla="*/ 190875 h 130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6817" h="1303274">
                  <a:moveTo>
                    <a:pt x="646894" y="9983"/>
                  </a:moveTo>
                  <a:cubicBezTo>
                    <a:pt x="471600" y="11307"/>
                    <a:pt x="313019" y="82869"/>
                    <a:pt x="197957" y="197894"/>
                  </a:cubicBezTo>
                  <a:cubicBezTo>
                    <a:pt x="81823" y="314033"/>
                    <a:pt x="9965" y="474455"/>
                    <a:pt x="9965" y="651648"/>
                  </a:cubicBezTo>
                  <a:cubicBezTo>
                    <a:pt x="9965" y="828840"/>
                    <a:pt x="81823" y="989262"/>
                    <a:pt x="197957" y="1105401"/>
                  </a:cubicBezTo>
                  <a:cubicBezTo>
                    <a:pt x="313040" y="1220426"/>
                    <a:pt x="471600" y="1291988"/>
                    <a:pt x="646894" y="1293312"/>
                  </a:cubicBezTo>
                  <a:lnTo>
                    <a:pt x="646894" y="979909"/>
                  </a:lnTo>
                  <a:cubicBezTo>
                    <a:pt x="558175" y="978585"/>
                    <a:pt x="477991" y="942100"/>
                    <a:pt x="419650" y="883778"/>
                  </a:cubicBezTo>
                  <a:cubicBezTo>
                    <a:pt x="360217" y="824364"/>
                    <a:pt x="323468" y="742272"/>
                    <a:pt x="323468" y="651627"/>
                  </a:cubicBezTo>
                  <a:cubicBezTo>
                    <a:pt x="323468" y="560981"/>
                    <a:pt x="360217" y="478889"/>
                    <a:pt x="419650" y="419475"/>
                  </a:cubicBezTo>
                  <a:cubicBezTo>
                    <a:pt x="477991" y="361174"/>
                    <a:pt x="558175" y="324668"/>
                    <a:pt x="646894" y="323365"/>
                  </a:cubicBezTo>
                  <a:lnTo>
                    <a:pt x="646894" y="9941"/>
                  </a:lnTo>
                  <a:lnTo>
                    <a:pt x="646894" y="9941"/>
                  </a:lnTo>
                  <a:close/>
                  <a:moveTo>
                    <a:pt x="190935" y="190875"/>
                  </a:moveTo>
                  <a:cubicBezTo>
                    <a:pt x="308878" y="72949"/>
                    <a:pt x="471873" y="0"/>
                    <a:pt x="651855" y="0"/>
                  </a:cubicBezTo>
                  <a:lnTo>
                    <a:pt x="656817" y="0"/>
                  </a:lnTo>
                  <a:lnTo>
                    <a:pt x="656817" y="333285"/>
                  </a:lnTo>
                  <a:lnTo>
                    <a:pt x="651855" y="333285"/>
                  </a:lnTo>
                  <a:cubicBezTo>
                    <a:pt x="563914" y="333285"/>
                    <a:pt x="484298" y="368929"/>
                    <a:pt x="426673" y="426536"/>
                  </a:cubicBezTo>
                  <a:cubicBezTo>
                    <a:pt x="369047" y="484144"/>
                    <a:pt x="333391" y="563734"/>
                    <a:pt x="333391" y="651648"/>
                  </a:cubicBezTo>
                  <a:cubicBezTo>
                    <a:pt x="333391" y="739561"/>
                    <a:pt x="369047" y="819152"/>
                    <a:pt x="426673" y="876759"/>
                  </a:cubicBezTo>
                  <a:cubicBezTo>
                    <a:pt x="484298" y="934387"/>
                    <a:pt x="563914" y="970010"/>
                    <a:pt x="651855" y="970010"/>
                  </a:cubicBezTo>
                  <a:lnTo>
                    <a:pt x="656817" y="970010"/>
                  </a:lnTo>
                  <a:lnTo>
                    <a:pt x="656817" y="1303274"/>
                  </a:lnTo>
                  <a:lnTo>
                    <a:pt x="651855" y="1303274"/>
                  </a:lnTo>
                  <a:cubicBezTo>
                    <a:pt x="471873" y="1303274"/>
                    <a:pt x="308899" y="1230325"/>
                    <a:pt x="190935" y="1112421"/>
                  </a:cubicBezTo>
                  <a:cubicBezTo>
                    <a:pt x="72973" y="994516"/>
                    <a:pt x="0" y="831573"/>
                    <a:pt x="0" y="651648"/>
                  </a:cubicBezTo>
                  <a:cubicBezTo>
                    <a:pt x="0" y="471723"/>
                    <a:pt x="72994" y="308800"/>
                    <a:pt x="190935" y="190875"/>
                  </a:cubicBezTo>
                  <a:lnTo>
                    <a:pt x="190935" y="190875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9874B60-AB0D-0E3C-A41B-4F48F34E6D52}"/>
                </a:ext>
              </a:extLst>
            </p:cNvPr>
            <p:cNvSpPr/>
            <p:nvPr/>
          </p:nvSpPr>
          <p:spPr>
            <a:xfrm>
              <a:off x="11789751" y="6442229"/>
              <a:ext cx="530233" cy="530095"/>
            </a:xfrm>
            <a:custGeom>
              <a:avLst/>
              <a:gdLst>
                <a:gd name="connsiteX0" fmla="*/ 0 w 333349"/>
                <a:gd name="connsiteY0" fmla="*/ 328304 h 333263"/>
                <a:gd name="connsiteX1" fmla="*/ 96183 w 333349"/>
                <a:gd name="connsiteY1" fmla="*/ 96152 h 333263"/>
                <a:gd name="connsiteX2" fmla="*/ 328387 w 333349"/>
                <a:gd name="connsiteY2" fmla="*/ 0 h 333263"/>
                <a:gd name="connsiteX3" fmla="*/ 333349 w 333349"/>
                <a:gd name="connsiteY3" fmla="*/ 0 h 333263"/>
                <a:gd name="connsiteX4" fmla="*/ 333349 w 333349"/>
                <a:gd name="connsiteY4" fmla="*/ 333264 h 333263"/>
                <a:gd name="connsiteX5" fmla="*/ 0 w 333349"/>
                <a:gd name="connsiteY5" fmla="*/ 333264 h 333263"/>
                <a:gd name="connsiteX6" fmla="*/ 0 w 333349"/>
                <a:gd name="connsiteY6" fmla="*/ 328304 h 333263"/>
                <a:gd name="connsiteX7" fmla="*/ 0 w 333349"/>
                <a:gd name="connsiteY7" fmla="*/ 328304 h 333263"/>
                <a:gd name="connsiteX8" fmla="*/ 103205 w 333349"/>
                <a:gd name="connsiteY8" fmla="*/ 103172 h 333263"/>
                <a:gd name="connsiteX9" fmla="*/ 9965 w 333349"/>
                <a:gd name="connsiteY9" fmla="*/ 323323 h 333263"/>
                <a:gd name="connsiteX10" fmla="*/ 323447 w 333349"/>
                <a:gd name="connsiteY10" fmla="*/ 323323 h 333263"/>
                <a:gd name="connsiteX11" fmla="*/ 323447 w 333349"/>
                <a:gd name="connsiteY11" fmla="*/ 9941 h 333263"/>
                <a:gd name="connsiteX12" fmla="*/ 103226 w 333349"/>
                <a:gd name="connsiteY12" fmla="*/ 103151 h 333263"/>
                <a:gd name="connsiteX13" fmla="*/ 103226 w 333349"/>
                <a:gd name="connsiteY13" fmla="*/ 103151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349" h="333263">
                  <a:moveTo>
                    <a:pt x="0" y="328304"/>
                  </a:moveTo>
                  <a:cubicBezTo>
                    <a:pt x="0" y="237637"/>
                    <a:pt x="36749" y="155567"/>
                    <a:pt x="96183" y="96152"/>
                  </a:cubicBezTo>
                  <a:cubicBezTo>
                    <a:pt x="155595" y="36737"/>
                    <a:pt x="237713" y="0"/>
                    <a:pt x="328387" y="0"/>
                  </a:cubicBezTo>
                  <a:lnTo>
                    <a:pt x="333349" y="0"/>
                  </a:lnTo>
                  <a:lnTo>
                    <a:pt x="333349" y="333264"/>
                  </a:lnTo>
                  <a:lnTo>
                    <a:pt x="0" y="333264"/>
                  </a:lnTo>
                  <a:lnTo>
                    <a:pt x="0" y="328304"/>
                  </a:lnTo>
                  <a:lnTo>
                    <a:pt x="0" y="328304"/>
                  </a:lnTo>
                  <a:close/>
                  <a:moveTo>
                    <a:pt x="103205" y="103172"/>
                  </a:moveTo>
                  <a:cubicBezTo>
                    <a:pt x="46672" y="159707"/>
                    <a:pt x="11269" y="237406"/>
                    <a:pt x="9965" y="323323"/>
                  </a:cubicBezTo>
                  <a:lnTo>
                    <a:pt x="323447" y="323323"/>
                  </a:lnTo>
                  <a:lnTo>
                    <a:pt x="323447" y="9941"/>
                  </a:lnTo>
                  <a:cubicBezTo>
                    <a:pt x="237482" y="11265"/>
                    <a:pt x="159737" y="46636"/>
                    <a:pt x="103226" y="103151"/>
                  </a:cubicBezTo>
                  <a:lnTo>
                    <a:pt x="103226" y="103151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4236B-4A9F-6FFD-284F-AD2393844DD0}"/>
              </a:ext>
            </a:extLst>
          </p:cNvPr>
          <p:cNvGrpSpPr/>
          <p:nvPr/>
        </p:nvGrpSpPr>
        <p:grpSpPr>
          <a:xfrm>
            <a:off x="6645067" y="-34546"/>
            <a:ext cx="5674918" cy="7006870"/>
            <a:chOff x="6645067" y="-34546"/>
            <a:chExt cx="5674918" cy="70068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2960090-B4DD-392F-3B10-310B9F1D9C4E}"/>
                </a:ext>
              </a:extLst>
            </p:cNvPr>
            <p:cNvSpPr/>
            <p:nvPr/>
          </p:nvSpPr>
          <p:spPr>
            <a:xfrm>
              <a:off x="6645067" y="5927911"/>
              <a:ext cx="1044747" cy="1044413"/>
            </a:xfrm>
            <a:custGeom>
              <a:avLst/>
              <a:gdLst>
                <a:gd name="connsiteX0" fmla="*/ 0 w 656817"/>
                <a:gd name="connsiteY0" fmla="*/ 651648 h 656607"/>
                <a:gd name="connsiteX1" fmla="*/ 190936 w 656817"/>
                <a:gd name="connsiteY1" fmla="*/ 190854 h 656607"/>
                <a:gd name="connsiteX2" fmla="*/ 651856 w 656817"/>
                <a:gd name="connsiteY2" fmla="*/ 0 h 656607"/>
                <a:gd name="connsiteX3" fmla="*/ 656817 w 656817"/>
                <a:gd name="connsiteY3" fmla="*/ 0 h 656607"/>
                <a:gd name="connsiteX4" fmla="*/ 656817 w 656817"/>
                <a:gd name="connsiteY4" fmla="*/ 333264 h 656607"/>
                <a:gd name="connsiteX5" fmla="*/ 651856 w 656817"/>
                <a:gd name="connsiteY5" fmla="*/ 333264 h 656607"/>
                <a:gd name="connsiteX6" fmla="*/ 426673 w 656817"/>
                <a:gd name="connsiteY6" fmla="*/ 426516 h 656607"/>
                <a:gd name="connsiteX7" fmla="*/ 333391 w 656817"/>
                <a:gd name="connsiteY7" fmla="*/ 651648 h 656607"/>
                <a:gd name="connsiteX8" fmla="*/ 333391 w 656817"/>
                <a:gd name="connsiteY8" fmla="*/ 656608 h 656607"/>
                <a:gd name="connsiteX9" fmla="*/ 0 w 656817"/>
                <a:gd name="connsiteY9" fmla="*/ 656608 h 656607"/>
                <a:gd name="connsiteX10" fmla="*/ 0 w 656817"/>
                <a:gd name="connsiteY10" fmla="*/ 651648 h 656607"/>
                <a:gd name="connsiteX11" fmla="*/ 0 w 656817"/>
                <a:gd name="connsiteY11" fmla="*/ 651648 h 656607"/>
                <a:gd name="connsiteX12" fmla="*/ 197957 w 656817"/>
                <a:gd name="connsiteY12" fmla="*/ 197894 h 656607"/>
                <a:gd name="connsiteX13" fmla="*/ 9965 w 656817"/>
                <a:gd name="connsiteY13" fmla="*/ 646667 h 656607"/>
                <a:gd name="connsiteX14" fmla="*/ 323510 w 656817"/>
                <a:gd name="connsiteY14" fmla="*/ 646667 h 656607"/>
                <a:gd name="connsiteX15" fmla="*/ 419672 w 656817"/>
                <a:gd name="connsiteY15" fmla="*/ 419496 h 656607"/>
                <a:gd name="connsiteX16" fmla="*/ 646915 w 656817"/>
                <a:gd name="connsiteY16" fmla="*/ 323365 h 656607"/>
                <a:gd name="connsiteX17" fmla="*/ 646915 w 656817"/>
                <a:gd name="connsiteY17" fmla="*/ 9962 h 656607"/>
                <a:gd name="connsiteX18" fmla="*/ 197978 w 656817"/>
                <a:gd name="connsiteY18" fmla="*/ 197873 h 656607"/>
                <a:gd name="connsiteX19" fmla="*/ 197978 w 656817"/>
                <a:gd name="connsiteY19" fmla="*/ 197873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817" h="656607">
                  <a:moveTo>
                    <a:pt x="0" y="651648"/>
                  </a:moveTo>
                  <a:cubicBezTo>
                    <a:pt x="0" y="471702"/>
                    <a:pt x="72952" y="308800"/>
                    <a:pt x="190936" y="190854"/>
                  </a:cubicBezTo>
                  <a:cubicBezTo>
                    <a:pt x="308878" y="72949"/>
                    <a:pt x="471831" y="0"/>
                    <a:pt x="651856" y="0"/>
                  </a:cubicBezTo>
                  <a:lnTo>
                    <a:pt x="656817" y="0"/>
                  </a:lnTo>
                  <a:lnTo>
                    <a:pt x="656817" y="333264"/>
                  </a:lnTo>
                  <a:lnTo>
                    <a:pt x="651856" y="333264"/>
                  </a:lnTo>
                  <a:cubicBezTo>
                    <a:pt x="563914" y="333264"/>
                    <a:pt x="484298" y="368908"/>
                    <a:pt x="426673" y="426516"/>
                  </a:cubicBezTo>
                  <a:cubicBezTo>
                    <a:pt x="369047" y="484144"/>
                    <a:pt x="333391" y="563734"/>
                    <a:pt x="333391" y="651648"/>
                  </a:cubicBezTo>
                  <a:lnTo>
                    <a:pt x="333391" y="656608"/>
                  </a:lnTo>
                  <a:lnTo>
                    <a:pt x="0" y="656608"/>
                  </a:lnTo>
                  <a:lnTo>
                    <a:pt x="0" y="651648"/>
                  </a:lnTo>
                  <a:lnTo>
                    <a:pt x="0" y="651648"/>
                  </a:lnTo>
                  <a:close/>
                  <a:moveTo>
                    <a:pt x="197957" y="197894"/>
                  </a:moveTo>
                  <a:cubicBezTo>
                    <a:pt x="82875" y="312920"/>
                    <a:pt x="11290" y="471450"/>
                    <a:pt x="9965" y="646667"/>
                  </a:cubicBezTo>
                  <a:lnTo>
                    <a:pt x="323510" y="646667"/>
                  </a:lnTo>
                  <a:cubicBezTo>
                    <a:pt x="324814" y="557976"/>
                    <a:pt x="361311" y="477817"/>
                    <a:pt x="419672" y="419496"/>
                  </a:cubicBezTo>
                  <a:cubicBezTo>
                    <a:pt x="477970" y="361174"/>
                    <a:pt x="558196" y="324689"/>
                    <a:pt x="646915" y="323365"/>
                  </a:cubicBezTo>
                  <a:lnTo>
                    <a:pt x="646915" y="9962"/>
                  </a:lnTo>
                  <a:cubicBezTo>
                    <a:pt x="471621" y="11286"/>
                    <a:pt x="313061" y="82848"/>
                    <a:pt x="197978" y="197873"/>
                  </a:cubicBezTo>
                  <a:lnTo>
                    <a:pt x="197978" y="197873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542A209-9AFA-77C4-8A68-9783DF1EFE5C}"/>
                </a:ext>
              </a:extLst>
            </p:cNvPr>
            <p:cNvSpPr/>
            <p:nvPr/>
          </p:nvSpPr>
          <p:spPr>
            <a:xfrm>
              <a:off x="8188478" y="5927911"/>
              <a:ext cx="1044747" cy="1044413"/>
            </a:xfrm>
            <a:custGeom>
              <a:avLst/>
              <a:gdLst>
                <a:gd name="connsiteX0" fmla="*/ 646831 w 656817"/>
                <a:gd name="connsiteY0" fmla="*/ 646667 h 656607"/>
                <a:gd name="connsiteX1" fmla="*/ 458881 w 656817"/>
                <a:gd name="connsiteY1" fmla="*/ 197894 h 656607"/>
                <a:gd name="connsiteX2" fmla="*/ 9944 w 656817"/>
                <a:gd name="connsiteY2" fmla="*/ 9983 h 656607"/>
                <a:gd name="connsiteX3" fmla="*/ 9944 w 656817"/>
                <a:gd name="connsiteY3" fmla="*/ 323386 h 656607"/>
                <a:gd name="connsiteX4" fmla="*/ 237188 w 656817"/>
                <a:gd name="connsiteY4" fmla="*/ 419517 h 656607"/>
                <a:gd name="connsiteX5" fmla="*/ 333349 w 656817"/>
                <a:gd name="connsiteY5" fmla="*/ 646688 h 656607"/>
                <a:gd name="connsiteX6" fmla="*/ 646852 w 656817"/>
                <a:gd name="connsiteY6" fmla="*/ 646688 h 656607"/>
                <a:gd name="connsiteX7" fmla="*/ 465881 w 656817"/>
                <a:gd name="connsiteY7" fmla="*/ 190854 h 656607"/>
                <a:gd name="connsiteX8" fmla="*/ 656817 w 656817"/>
                <a:gd name="connsiteY8" fmla="*/ 651648 h 656607"/>
                <a:gd name="connsiteX9" fmla="*/ 656817 w 656817"/>
                <a:gd name="connsiteY9" fmla="*/ 656608 h 656607"/>
                <a:gd name="connsiteX10" fmla="*/ 323426 w 656817"/>
                <a:gd name="connsiteY10" fmla="*/ 656608 h 656607"/>
                <a:gd name="connsiteX11" fmla="*/ 323426 w 656817"/>
                <a:gd name="connsiteY11" fmla="*/ 651648 h 656607"/>
                <a:gd name="connsiteX12" fmla="*/ 230145 w 656817"/>
                <a:gd name="connsiteY12" fmla="*/ 426516 h 656607"/>
                <a:gd name="connsiteX13" fmla="*/ 4961 w 656817"/>
                <a:gd name="connsiteY13" fmla="*/ 333264 h 656607"/>
                <a:gd name="connsiteX14" fmla="*/ 0 w 656817"/>
                <a:gd name="connsiteY14" fmla="*/ 333264 h 656607"/>
                <a:gd name="connsiteX15" fmla="*/ 0 w 656817"/>
                <a:gd name="connsiteY15" fmla="*/ 0 h 656607"/>
                <a:gd name="connsiteX16" fmla="*/ 4961 w 656817"/>
                <a:gd name="connsiteY16" fmla="*/ 0 h 656607"/>
                <a:gd name="connsiteX17" fmla="*/ 465881 w 656817"/>
                <a:gd name="connsiteY17" fmla="*/ 190854 h 656607"/>
                <a:gd name="connsiteX18" fmla="*/ 465881 w 656817"/>
                <a:gd name="connsiteY18" fmla="*/ 190854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817" h="656607">
                  <a:moveTo>
                    <a:pt x="646831" y="646667"/>
                  </a:moveTo>
                  <a:cubicBezTo>
                    <a:pt x="645507" y="471450"/>
                    <a:pt x="573942" y="312898"/>
                    <a:pt x="458881" y="197894"/>
                  </a:cubicBezTo>
                  <a:cubicBezTo>
                    <a:pt x="343798" y="82848"/>
                    <a:pt x="185238" y="11286"/>
                    <a:pt x="9944" y="9983"/>
                  </a:cubicBezTo>
                  <a:lnTo>
                    <a:pt x="9944" y="323386"/>
                  </a:lnTo>
                  <a:cubicBezTo>
                    <a:pt x="98663" y="324710"/>
                    <a:pt x="178847" y="361195"/>
                    <a:pt x="237188" y="419517"/>
                  </a:cubicBezTo>
                  <a:cubicBezTo>
                    <a:pt x="295528" y="477838"/>
                    <a:pt x="332046" y="557997"/>
                    <a:pt x="333349" y="646688"/>
                  </a:cubicBezTo>
                  <a:lnTo>
                    <a:pt x="646852" y="646688"/>
                  </a:lnTo>
                  <a:close/>
                  <a:moveTo>
                    <a:pt x="465881" y="190854"/>
                  </a:moveTo>
                  <a:cubicBezTo>
                    <a:pt x="583823" y="308779"/>
                    <a:pt x="656817" y="471702"/>
                    <a:pt x="656817" y="651648"/>
                  </a:cubicBezTo>
                  <a:lnTo>
                    <a:pt x="656817" y="656608"/>
                  </a:lnTo>
                  <a:lnTo>
                    <a:pt x="323426" y="656608"/>
                  </a:lnTo>
                  <a:lnTo>
                    <a:pt x="323426" y="651648"/>
                  </a:lnTo>
                  <a:cubicBezTo>
                    <a:pt x="323426" y="563734"/>
                    <a:pt x="287770" y="484144"/>
                    <a:pt x="230145" y="426516"/>
                  </a:cubicBezTo>
                  <a:cubicBezTo>
                    <a:pt x="172519" y="368908"/>
                    <a:pt x="92903" y="333264"/>
                    <a:pt x="4961" y="333264"/>
                  </a:cubicBezTo>
                  <a:lnTo>
                    <a:pt x="0" y="333264"/>
                  </a:lnTo>
                  <a:lnTo>
                    <a:pt x="0" y="0"/>
                  </a:lnTo>
                  <a:lnTo>
                    <a:pt x="4961" y="0"/>
                  </a:lnTo>
                  <a:cubicBezTo>
                    <a:pt x="184944" y="0"/>
                    <a:pt x="347918" y="72949"/>
                    <a:pt x="465881" y="190854"/>
                  </a:cubicBezTo>
                  <a:lnTo>
                    <a:pt x="465881" y="190854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6F9DE29-60B5-D269-D170-FC1C85E5C901}"/>
                </a:ext>
              </a:extLst>
            </p:cNvPr>
            <p:cNvSpPr/>
            <p:nvPr/>
          </p:nvSpPr>
          <p:spPr>
            <a:xfrm>
              <a:off x="8702927" y="5413626"/>
              <a:ext cx="530299" cy="530095"/>
            </a:xfrm>
            <a:custGeom>
              <a:avLst/>
              <a:gdLst>
                <a:gd name="connsiteX0" fmla="*/ 9966 w 333391"/>
                <a:gd name="connsiteY0" fmla="*/ 9920 h 333263"/>
                <a:gd name="connsiteX1" fmla="*/ 103205 w 333391"/>
                <a:gd name="connsiteY1" fmla="*/ 230071 h 333263"/>
                <a:gd name="connsiteX2" fmla="*/ 323426 w 333391"/>
                <a:gd name="connsiteY2" fmla="*/ 323281 h 333263"/>
                <a:gd name="connsiteX3" fmla="*/ 323426 w 333391"/>
                <a:gd name="connsiteY3" fmla="*/ 9920 h 333263"/>
                <a:gd name="connsiteX4" fmla="*/ 9966 w 333391"/>
                <a:gd name="connsiteY4" fmla="*/ 9920 h 333263"/>
                <a:gd name="connsiteX5" fmla="*/ 96183 w 333391"/>
                <a:gd name="connsiteY5" fmla="*/ 237091 h 333263"/>
                <a:gd name="connsiteX6" fmla="*/ 0 w 333391"/>
                <a:gd name="connsiteY6" fmla="*/ 4960 h 333263"/>
                <a:gd name="connsiteX7" fmla="*/ 0 w 333391"/>
                <a:gd name="connsiteY7" fmla="*/ 0 h 333263"/>
                <a:gd name="connsiteX8" fmla="*/ 333391 w 333391"/>
                <a:gd name="connsiteY8" fmla="*/ 0 h 333263"/>
                <a:gd name="connsiteX9" fmla="*/ 333391 w 333391"/>
                <a:gd name="connsiteY9" fmla="*/ 333264 h 333263"/>
                <a:gd name="connsiteX10" fmla="*/ 328388 w 333391"/>
                <a:gd name="connsiteY10" fmla="*/ 333264 h 333263"/>
                <a:gd name="connsiteX11" fmla="*/ 96183 w 333391"/>
                <a:gd name="connsiteY11" fmla="*/ 237091 h 333263"/>
                <a:gd name="connsiteX12" fmla="*/ 96183 w 333391"/>
                <a:gd name="connsiteY12" fmla="*/ 237091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91" h="333263">
                  <a:moveTo>
                    <a:pt x="9966" y="9920"/>
                  </a:moveTo>
                  <a:cubicBezTo>
                    <a:pt x="11290" y="95858"/>
                    <a:pt x="46673" y="173557"/>
                    <a:pt x="103205" y="230071"/>
                  </a:cubicBezTo>
                  <a:cubicBezTo>
                    <a:pt x="159758" y="286606"/>
                    <a:pt x="237482" y="321978"/>
                    <a:pt x="323426" y="323281"/>
                  </a:cubicBezTo>
                  <a:lnTo>
                    <a:pt x="323426" y="9920"/>
                  </a:lnTo>
                  <a:lnTo>
                    <a:pt x="9966" y="9920"/>
                  </a:lnTo>
                  <a:close/>
                  <a:moveTo>
                    <a:pt x="96183" y="237091"/>
                  </a:moveTo>
                  <a:cubicBezTo>
                    <a:pt x="36750" y="177697"/>
                    <a:pt x="0" y="95606"/>
                    <a:pt x="0" y="4960"/>
                  </a:cubicBezTo>
                  <a:lnTo>
                    <a:pt x="0" y="0"/>
                  </a:lnTo>
                  <a:lnTo>
                    <a:pt x="333391" y="0"/>
                  </a:lnTo>
                  <a:lnTo>
                    <a:pt x="333391" y="333264"/>
                  </a:lnTo>
                  <a:lnTo>
                    <a:pt x="328388" y="333264"/>
                  </a:lnTo>
                  <a:cubicBezTo>
                    <a:pt x="237713" y="333264"/>
                    <a:pt x="155616" y="296505"/>
                    <a:pt x="96183" y="237091"/>
                  </a:cubicBezTo>
                  <a:lnTo>
                    <a:pt x="96183" y="237091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F0CAE4-997C-BBEE-90FA-5B1E818EA987}"/>
                </a:ext>
              </a:extLst>
            </p:cNvPr>
            <p:cNvSpPr/>
            <p:nvPr/>
          </p:nvSpPr>
          <p:spPr>
            <a:xfrm>
              <a:off x="9217376" y="4899308"/>
              <a:ext cx="530299" cy="530095"/>
            </a:xfrm>
            <a:custGeom>
              <a:avLst/>
              <a:gdLst>
                <a:gd name="connsiteX0" fmla="*/ 333391 w 333391"/>
                <a:gd name="connsiteY0" fmla="*/ 4960 h 333263"/>
                <a:gd name="connsiteX1" fmla="*/ 237209 w 333391"/>
                <a:gd name="connsiteY1" fmla="*/ 237112 h 333263"/>
                <a:gd name="connsiteX2" fmla="*/ 4962 w 333391"/>
                <a:gd name="connsiteY2" fmla="*/ 333264 h 333263"/>
                <a:gd name="connsiteX3" fmla="*/ 0 w 333391"/>
                <a:gd name="connsiteY3" fmla="*/ 333264 h 333263"/>
                <a:gd name="connsiteX4" fmla="*/ 0 w 333391"/>
                <a:gd name="connsiteY4" fmla="*/ 0 h 333263"/>
                <a:gd name="connsiteX5" fmla="*/ 333391 w 333391"/>
                <a:gd name="connsiteY5" fmla="*/ 0 h 333263"/>
                <a:gd name="connsiteX6" fmla="*/ 333391 w 333391"/>
                <a:gd name="connsiteY6" fmla="*/ 4960 h 333263"/>
                <a:gd name="connsiteX7" fmla="*/ 333391 w 333391"/>
                <a:gd name="connsiteY7" fmla="*/ 4960 h 333263"/>
                <a:gd name="connsiteX8" fmla="*/ 230187 w 333391"/>
                <a:gd name="connsiteY8" fmla="*/ 230071 h 333263"/>
                <a:gd name="connsiteX9" fmla="*/ 323426 w 333391"/>
                <a:gd name="connsiteY9" fmla="*/ 9920 h 333263"/>
                <a:gd name="connsiteX10" fmla="*/ 9944 w 333391"/>
                <a:gd name="connsiteY10" fmla="*/ 9920 h 333263"/>
                <a:gd name="connsiteX11" fmla="*/ 9944 w 333391"/>
                <a:gd name="connsiteY11" fmla="*/ 323281 h 333263"/>
                <a:gd name="connsiteX12" fmla="*/ 230166 w 333391"/>
                <a:gd name="connsiteY12" fmla="*/ 230071 h 333263"/>
                <a:gd name="connsiteX13" fmla="*/ 230166 w 333391"/>
                <a:gd name="connsiteY13" fmla="*/ 230071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391" h="333263">
                  <a:moveTo>
                    <a:pt x="333391" y="4960"/>
                  </a:moveTo>
                  <a:cubicBezTo>
                    <a:pt x="333391" y="95627"/>
                    <a:pt x="296642" y="177697"/>
                    <a:pt x="237209" y="237112"/>
                  </a:cubicBezTo>
                  <a:cubicBezTo>
                    <a:pt x="177775" y="296505"/>
                    <a:pt x="95657" y="333264"/>
                    <a:pt x="4962" y="333264"/>
                  </a:cubicBezTo>
                  <a:lnTo>
                    <a:pt x="0" y="333264"/>
                  </a:lnTo>
                  <a:lnTo>
                    <a:pt x="0" y="0"/>
                  </a:lnTo>
                  <a:lnTo>
                    <a:pt x="333391" y="0"/>
                  </a:lnTo>
                  <a:lnTo>
                    <a:pt x="333391" y="4960"/>
                  </a:lnTo>
                  <a:lnTo>
                    <a:pt x="333391" y="4960"/>
                  </a:lnTo>
                  <a:close/>
                  <a:moveTo>
                    <a:pt x="230187" y="230071"/>
                  </a:moveTo>
                  <a:cubicBezTo>
                    <a:pt x="286719" y="173557"/>
                    <a:pt x="322101" y="95858"/>
                    <a:pt x="323426" y="9920"/>
                  </a:cubicBezTo>
                  <a:lnTo>
                    <a:pt x="9944" y="9920"/>
                  </a:lnTo>
                  <a:lnTo>
                    <a:pt x="9944" y="323281"/>
                  </a:lnTo>
                  <a:cubicBezTo>
                    <a:pt x="95910" y="321978"/>
                    <a:pt x="173613" y="286585"/>
                    <a:pt x="230166" y="230071"/>
                  </a:cubicBezTo>
                  <a:lnTo>
                    <a:pt x="230166" y="230071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F3686FD-D260-674F-7772-7D8D8BA0AD0B}"/>
                </a:ext>
              </a:extLst>
            </p:cNvPr>
            <p:cNvSpPr/>
            <p:nvPr/>
          </p:nvSpPr>
          <p:spPr>
            <a:xfrm>
              <a:off x="6645067" y="4384990"/>
              <a:ext cx="2073644" cy="1044413"/>
            </a:xfrm>
            <a:custGeom>
              <a:avLst/>
              <a:gdLst>
                <a:gd name="connsiteX0" fmla="*/ 0 w 1303669"/>
                <a:gd name="connsiteY0" fmla="*/ 651648 h 656607"/>
                <a:gd name="connsiteX1" fmla="*/ 190936 w 1303669"/>
                <a:gd name="connsiteY1" fmla="*/ 190854 h 656607"/>
                <a:gd name="connsiteX2" fmla="*/ 651856 w 1303669"/>
                <a:gd name="connsiteY2" fmla="*/ 0 h 656607"/>
                <a:gd name="connsiteX3" fmla="*/ 1112776 w 1303669"/>
                <a:gd name="connsiteY3" fmla="*/ 190854 h 656607"/>
                <a:gd name="connsiteX4" fmla="*/ 1303670 w 1303669"/>
                <a:gd name="connsiteY4" fmla="*/ 651648 h 656607"/>
                <a:gd name="connsiteX5" fmla="*/ 1303670 w 1303669"/>
                <a:gd name="connsiteY5" fmla="*/ 656608 h 656607"/>
                <a:gd name="connsiteX6" fmla="*/ 970320 w 1303669"/>
                <a:gd name="connsiteY6" fmla="*/ 656608 h 656607"/>
                <a:gd name="connsiteX7" fmla="*/ 970320 w 1303669"/>
                <a:gd name="connsiteY7" fmla="*/ 651648 h 656607"/>
                <a:gd name="connsiteX8" fmla="*/ 877039 w 1303669"/>
                <a:gd name="connsiteY8" fmla="*/ 426536 h 656607"/>
                <a:gd name="connsiteX9" fmla="*/ 651856 w 1303669"/>
                <a:gd name="connsiteY9" fmla="*/ 333264 h 656607"/>
                <a:gd name="connsiteX10" fmla="*/ 426673 w 1303669"/>
                <a:gd name="connsiteY10" fmla="*/ 426536 h 656607"/>
                <a:gd name="connsiteX11" fmla="*/ 333391 w 1303669"/>
                <a:gd name="connsiteY11" fmla="*/ 651648 h 656607"/>
                <a:gd name="connsiteX12" fmla="*/ 333391 w 1303669"/>
                <a:gd name="connsiteY12" fmla="*/ 656608 h 656607"/>
                <a:gd name="connsiteX13" fmla="*/ 0 w 1303669"/>
                <a:gd name="connsiteY13" fmla="*/ 656608 h 656607"/>
                <a:gd name="connsiteX14" fmla="*/ 0 w 1303669"/>
                <a:gd name="connsiteY14" fmla="*/ 651648 h 656607"/>
                <a:gd name="connsiteX15" fmla="*/ 0 w 1303669"/>
                <a:gd name="connsiteY15" fmla="*/ 651648 h 656607"/>
                <a:gd name="connsiteX16" fmla="*/ 197957 w 1303669"/>
                <a:gd name="connsiteY16" fmla="*/ 197894 h 656607"/>
                <a:gd name="connsiteX17" fmla="*/ 9965 w 1303669"/>
                <a:gd name="connsiteY17" fmla="*/ 646688 h 656607"/>
                <a:gd name="connsiteX18" fmla="*/ 323468 w 1303669"/>
                <a:gd name="connsiteY18" fmla="*/ 646688 h 656607"/>
                <a:gd name="connsiteX19" fmla="*/ 419630 w 1303669"/>
                <a:gd name="connsiteY19" fmla="*/ 419496 h 656607"/>
                <a:gd name="connsiteX20" fmla="*/ 651877 w 1303669"/>
                <a:gd name="connsiteY20" fmla="*/ 323344 h 656607"/>
                <a:gd name="connsiteX21" fmla="*/ 884082 w 1303669"/>
                <a:gd name="connsiteY21" fmla="*/ 419496 h 656607"/>
                <a:gd name="connsiteX22" fmla="*/ 980243 w 1303669"/>
                <a:gd name="connsiteY22" fmla="*/ 646688 h 656607"/>
                <a:gd name="connsiteX23" fmla="*/ 1293746 w 1303669"/>
                <a:gd name="connsiteY23" fmla="*/ 646688 h 656607"/>
                <a:gd name="connsiteX24" fmla="*/ 1105754 w 1303669"/>
                <a:gd name="connsiteY24" fmla="*/ 197894 h 656607"/>
                <a:gd name="connsiteX25" fmla="*/ 651877 w 1303669"/>
                <a:gd name="connsiteY25" fmla="*/ 9941 h 656607"/>
                <a:gd name="connsiteX26" fmla="*/ 197978 w 1303669"/>
                <a:gd name="connsiteY26" fmla="*/ 197894 h 656607"/>
                <a:gd name="connsiteX27" fmla="*/ 197978 w 1303669"/>
                <a:gd name="connsiteY27" fmla="*/ 197894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03669" h="656607">
                  <a:moveTo>
                    <a:pt x="0" y="651648"/>
                  </a:moveTo>
                  <a:cubicBezTo>
                    <a:pt x="0" y="471702"/>
                    <a:pt x="72952" y="308800"/>
                    <a:pt x="190936" y="190854"/>
                  </a:cubicBezTo>
                  <a:cubicBezTo>
                    <a:pt x="308878" y="72949"/>
                    <a:pt x="471831" y="0"/>
                    <a:pt x="651856" y="0"/>
                  </a:cubicBezTo>
                  <a:cubicBezTo>
                    <a:pt x="831880" y="0"/>
                    <a:pt x="994812" y="72949"/>
                    <a:pt x="1112776" y="190854"/>
                  </a:cubicBezTo>
                  <a:cubicBezTo>
                    <a:pt x="1230717" y="308779"/>
                    <a:pt x="1303670" y="471702"/>
                    <a:pt x="1303670" y="651648"/>
                  </a:cubicBezTo>
                  <a:lnTo>
                    <a:pt x="1303670" y="656608"/>
                  </a:lnTo>
                  <a:lnTo>
                    <a:pt x="970320" y="656608"/>
                  </a:lnTo>
                  <a:lnTo>
                    <a:pt x="970320" y="651648"/>
                  </a:lnTo>
                  <a:cubicBezTo>
                    <a:pt x="970320" y="563734"/>
                    <a:pt x="934664" y="484144"/>
                    <a:pt x="877039" y="426536"/>
                  </a:cubicBezTo>
                  <a:cubicBezTo>
                    <a:pt x="819413" y="368908"/>
                    <a:pt x="739797" y="333264"/>
                    <a:pt x="651856" y="333264"/>
                  </a:cubicBezTo>
                  <a:cubicBezTo>
                    <a:pt x="563914" y="333264"/>
                    <a:pt x="484298" y="368908"/>
                    <a:pt x="426673" y="426536"/>
                  </a:cubicBezTo>
                  <a:cubicBezTo>
                    <a:pt x="369005" y="484144"/>
                    <a:pt x="333391" y="563734"/>
                    <a:pt x="333391" y="651648"/>
                  </a:cubicBezTo>
                  <a:lnTo>
                    <a:pt x="333391" y="656608"/>
                  </a:lnTo>
                  <a:lnTo>
                    <a:pt x="0" y="656608"/>
                  </a:lnTo>
                  <a:lnTo>
                    <a:pt x="0" y="651648"/>
                  </a:lnTo>
                  <a:lnTo>
                    <a:pt x="0" y="651648"/>
                  </a:lnTo>
                  <a:close/>
                  <a:moveTo>
                    <a:pt x="197957" y="197894"/>
                  </a:moveTo>
                  <a:cubicBezTo>
                    <a:pt x="82875" y="312940"/>
                    <a:pt x="11290" y="471449"/>
                    <a:pt x="9965" y="646688"/>
                  </a:cubicBezTo>
                  <a:lnTo>
                    <a:pt x="323468" y="646688"/>
                  </a:lnTo>
                  <a:cubicBezTo>
                    <a:pt x="324793" y="557997"/>
                    <a:pt x="361290" y="477818"/>
                    <a:pt x="419630" y="419496"/>
                  </a:cubicBezTo>
                  <a:cubicBezTo>
                    <a:pt x="479063" y="360102"/>
                    <a:pt x="561181" y="323344"/>
                    <a:pt x="651877" y="323344"/>
                  </a:cubicBezTo>
                  <a:cubicBezTo>
                    <a:pt x="742572" y="323344"/>
                    <a:pt x="824648" y="360102"/>
                    <a:pt x="884082" y="419496"/>
                  </a:cubicBezTo>
                  <a:cubicBezTo>
                    <a:pt x="942422" y="477818"/>
                    <a:pt x="978898" y="557976"/>
                    <a:pt x="980243" y="646688"/>
                  </a:cubicBezTo>
                  <a:lnTo>
                    <a:pt x="1293746" y="646688"/>
                  </a:lnTo>
                  <a:cubicBezTo>
                    <a:pt x="1292422" y="471449"/>
                    <a:pt x="1220836" y="312940"/>
                    <a:pt x="1105754" y="197894"/>
                  </a:cubicBezTo>
                  <a:cubicBezTo>
                    <a:pt x="989620" y="81755"/>
                    <a:pt x="829126" y="9941"/>
                    <a:pt x="651877" y="9941"/>
                  </a:cubicBezTo>
                  <a:cubicBezTo>
                    <a:pt x="474627" y="9941"/>
                    <a:pt x="314112" y="81755"/>
                    <a:pt x="197978" y="197894"/>
                  </a:cubicBezTo>
                  <a:lnTo>
                    <a:pt x="197978" y="197894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22B869-0A3E-F4B3-F2D2-2EFA09F122D7}"/>
                </a:ext>
              </a:extLst>
            </p:cNvPr>
            <p:cNvSpPr/>
            <p:nvPr/>
          </p:nvSpPr>
          <p:spPr>
            <a:xfrm>
              <a:off x="10760787" y="6442229"/>
              <a:ext cx="530299" cy="530095"/>
            </a:xfrm>
            <a:custGeom>
              <a:avLst/>
              <a:gdLst>
                <a:gd name="connsiteX0" fmla="*/ 323405 w 333391"/>
                <a:gd name="connsiteY0" fmla="*/ 323323 h 333263"/>
                <a:gd name="connsiteX1" fmla="*/ 230166 w 333391"/>
                <a:gd name="connsiteY1" fmla="*/ 103172 h 333263"/>
                <a:gd name="connsiteX2" fmla="*/ 9944 w 333391"/>
                <a:gd name="connsiteY2" fmla="*/ 9962 h 333263"/>
                <a:gd name="connsiteX3" fmla="*/ 9944 w 333391"/>
                <a:gd name="connsiteY3" fmla="*/ 323344 h 333263"/>
                <a:gd name="connsiteX4" fmla="*/ 323426 w 333391"/>
                <a:gd name="connsiteY4" fmla="*/ 323344 h 333263"/>
                <a:gd name="connsiteX5" fmla="*/ 237209 w 333391"/>
                <a:gd name="connsiteY5" fmla="*/ 96152 h 333263"/>
                <a:gd name="connsiteX6" fmla="*/ 333391 w 333391"/>
                <a:gd name="connsiteY6" fmla="*/ 328304 h 333263"/>
                <a:gd name="connsiteX7" fmla="*/ 333391 w 333391"/>
                <a:gd name="connsiteY7" fmla="*/ 333264 h 333263"/>
                <a:gd name="connsiteX8" fmla="*/ 0 w 333391"/>
                <a:gd name="connsiteY8" fmla="*/ 333264 h 333263"/>
                <a:gd name="connsiteX9" fmla="*/ 0 w 333391"/>
                <a:gd name="connsiteY9" fmla="*/ 0 h 333263"/>
                <a:gd name="connsiteX10" fmla="*/ 4962 w 333391"/>
                <a:gd name="connsiteY10" fmla="*/ 0 h 333263"/>
                <a:gd name="connsiteX11" fmla="*/ 237188 w 333391"/>
                <a:gd name="connsiteY11" fmla="*/ 96152 h 333263"/>
                <a:gd name="connsiteX12" fmla="*/ 237188 w 333391"/>
                <a:gd name="connsiteY12" fmla="*/ 9615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91" h="333263">
                  <a:moveTo>
                    <a:pt x="323405" y="323323"/>
                  </a:moveTo>
                  <a:cubicBezTo>
                    <a:pt x="322101" y="237385"/>
                    <a:pt x="286719" y="159686"/>
                    <a:pt x="230166" y="103172"/>
                  </a:cubicBezTo>
                  <a:cubicBezTo>
                    <a:pt x="173634" y="46658"/>
                    <a:pt x="95930" y="11265"/>
                    <a:pt x="9944" y="9962"/>
                  </a:cubicBezTo>
                  <a:lnTo>
                    <a:pt x="9944" y="323344"/>
                  </a:lnTo>
                  <a:lnTo>
                    <a:pt x="323426" y="323344"/>
                  </a:lnTo>
                  <a:close/>
                  <a:moveTo>
                    <a:pt x="237209" y="96152"/>
                  </a:moveTo>
                  <a:cubicBezTo>
                    <a:pt x="296621" y="155546"/>
                    <a:pt x="333391" y="237637"/>
                    <a:pt x="333391" y="328304"/>
                  </a:cubicBezTo>
                  <a:lnTo>
                    <a:pt x="333391" y="333264"/>
                  </a:lnTo>
                  <a:lnTo>
                    <a:pt x="0" y="333264"/>
                  </a:lnTo>
                  <a:lnTo>
                    <a:pt x="0" y="0"/>
                  </a:lnTo>
                  <a:lnTo>
                    <a:pt x="4962" y="0"/>
                  </a:lnTo>
                  <a:cubicBezTo>
                    <a:pt x="95636" y="0"/>
                    <a:pt x="177754" y="36737"/>
                    <a:pt x="237188" y="96152"/>
                  </a:cubicBezTo>
                  <a:lnTo>
                    <a:pt x="237188" y="9615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BBE28D-B6F5-DB65-7468-46F22F387FDE}"/>
                </a:ext>
              </a:extLst>
            </p:cNvPr>
            <p:cNvSpPr/>
            <p:nvPr/>
          </p:nvSpPr>
          <p:spPr>
            <a:xfrm>
              <a:off x="9731891" y="5927911"/>
              <a:ext cx="1044679" cy="1044413"/>
            </a:xfrm>
            <a:custGeom>
              <a:avLst/>
              <a:gdLst>
                <a:gd name="connsiteX0" fmla="*/ 0 w 656774"/>
                <a:gd name="connsiteY0" fmla="*/ 651648 h 656607"/>
                <a:gd name="connsiteX1" fmla="*/ 190893 w 656774"/>
                <a:gd name="connsiteY1" fmla="*/ 190854 h 656607"/>
                <a:gd name="connsiteX2" fmla="*/ 651814 w 656774"/>
                <a:gd name="connsiteY2" fmla="*/ 0 h 656607"/>
                <a:gd name="connsiteX3" fmla="*/ 656775 w 656774"/>
                <a:gd name="connsiteY3" fmla="*/ 0 h 656607"/>
                <a:gd name="connsiteX4" fmla="*/ 656775 w 656774"/>
                <a:gd name="connsiteY4" fmla="*/ 333264 h 656607"/>
                <a:gd name="connsiteX5" fmla="*/ 651814 w 656774"/>
                <a:gd name="connsiteY5" fmla="*/ 333264 h 656607"/>
                <a:gd name="connsiteX6" fmla="*/ 426630 w 656774"/>
                <a:gd name="connsiteY6" fmla="*/ 426516 h 656607"/>
                <a:gd name="connsiteX7" fmla="*/ 333349 w 656774"/>
                <a:gd name="connsiteY7" fmla="*/ 651648 h 656607"/>
                <a:gd name="connsiteX8" fmla="*/ 333349 w 656774"/>
                <a:gd name="connsiteY8" fmla="*/ 656608 h 656607"/>
                <a:gd name="connsiteX9" fmla="*/ 0 w 656774"/>
                <a:gd name="connsiteY9" fmla="*/ 656608 h 656607"/>
                <a:gd name="connsiteX10" fmla="*/ 0 w 656774"/>
                <a:gd name="connsiteY10" fmla="*/ 651648 h 656607"/>
                <a:gd name="connsiteX11" fmla="*/ 0 w 656774"/>
                <a:gd name="connsiteY11" fmla="*/ 651648 h 656607"/>
                <a:gd name="connsiteX12" fmla="*/ 197915 w 656774"/>
                <a:gd name="connsiteY12" fmla="*/ 197894 h 656607"/>
                <a:gd name="connsiteX13" fmla="*/ 9965 w 656774"/>
                <a:gd name="connsiteY13" fmla="*/ 646667 h 656607"/>
                <a:gd name="connsiteX14" fmla="*/ 323468 w 656774"/>
                <a:gd name="connsiteY14" fmla="*/ 646667 h 656607"/>
                <a:gd name="connsiteX15" fmla="*/ 419629 w 656774"/>
                <a:gd name="connsiteY15" fmla="*/ 419496 h 656607"/>
                <a:gd name="connsiteX16" fmla="*/ 646873 w 656774"/>
                <a:gd name="connsiteY16" fmla="*/ 323365 h 656607"/>
                <a:gd name="connsiteX17" fmla="*/ 646873 w 656774"/>
                <a:gd name="connsiteY17" fmla="*/ 9962 h 656607"/>
                <a:gd name="connsiteX18" fmla="*/ 197936 w 656774"/>
                <a:gd name="connsiteY18" fmla="*/ 197873 h 656607"/>
                <a:gd name="connsiteX19" fmla="*/ 197936 w 656774"/>
                <a:gd name="connsiteY19" fmla="*/ 197873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774" h="656607">
                  <a:moveTo>
                    <a:pt x="0" y="651648"/>
                  </a:moveTo>
                  <a:cubicBezTo>
                    <a:pt x="0" y="471702"/>
                    <a:pt x="72952" y="308800"/>
                    <a:pt x="190893" y="190854"/>
                  </a:cubicBezTo>
                  <a:cubicBezTo>
                    <a:pt x="308836" y="72949"/>
                    <a:pt x="471831" y="0"/>
                    <a:pt x="651814" y="0"/>
                  </a:cubicBezTo>
                  <a:lnTo>
                    <a:pt x="656775" y="0"/>
                  </a:lnTo>
                  <a:lnTo>
                    <a:pt x="656775" y="333264"/>
                  </a:lnTo>
                  <a:lnTo>
                    <a:pt x="651814" y="333264"/>
                  </a:lnTo>
                  <a:cubicBezTo>
                    <a:pt x="563872" y="333264"/>
                    <a:pt x="484256" y="368908"/>
                    <a:pt x="426630" y="426516"/>
                  </a:cubicBezTo>
                  <a:cubicBezTo>
                    <a:pt x="369005" y="484144"/>
                    <a:pt x="333349" y="563734"/>
                    <a:pt x="333349" y="651648"/>
                  </a:cubicBezTo>
                  <a:lnTo>
                    <a:pt x="333349" y="656608"/>
                  </a:lnTo>
                  <a:lnTo>
                    <a:pt x="0" y="656608"/>
                  </a:lnTo>
                  <a:lnTo>
                    <a:pt x="0" y="651648"/>
                  </a:lnTo>
                  <a:lnTo>
                    <a:pt x="0" y="651648"/>
                  </a:lnTo>
                  <a:close/>
                  <a:moveTo>
                    <a:pt x="197915" y="197894"/>
                  </a:moveTo>
                  <a:cubicBezTo>
                    <a:pt x="82875" y="312920"/>
                    <a:pt x="11289" y="471450"/>
                    <a:pt x="9965" y="646667"/>
                  </a:cubicBezTo>
                  <a:lnTo>
                    <a:pt x="323468" y="646667"/>
                  </a:lnTo>
                  <a:cubicBezTo>
                    <a:pt x="324793" y="557976"/>
                    <a:pt x="361289" y="477817"/>
                    <a:pt x="419629" y="419496"/>
                  </a:cubicBezTo>
                  <a:cubicBezTo>
                    <a:pt x="477970" y="361174"/>
                    <a:pt x="558175" y="324689"/>
                    <a:pt x="646873" y="323365"/>
                  </a:cubicBezTo>
                  <a:lnTo>
                    <a:pt x="646873" y="9962"/>
                  </a:lnTo>
                  <a:cubicBezTo>
                    <a:pt x="471578" y="11286"/>
                    <a:pt x="312998" y="82848"/>
                    <a:pt x="197936" y="197873"/>
                  </a:cubicBezTo>
                  <a:lnTo>
                    <a:pt x="197936" y="197873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F1916A-D1F9-A265-33AF-A170EAAC9A3B}"/>
                </a:ext>
              </a:extLst>
            </p:cNvPr>
            <p:cNvSpPr/>
            <p:nvPr/>
          </p:nvSpPr>
          <p:spPr>
            <a:xfrm>
              <a:off x="10246340" y="4899308"/>
              <a:ext cx="530233" cy="1044413"/>
            </a:xfrm>
            <a:custGeom>
              <a:avLst/>
              <a:gdLst>
                <a:gd name="connsiteX0" fmla="*/ 323426 w 333349"/>
                <a:gd name="connsiteY0" fmla="*/ 9962 h 656607"/>
                <a:gd name="connsiteX1" fmla="*/ 103205 w 333349"/>
                <a:gd name="connsiteY1" fmla="*/ 103172 h 656607"/>
                <a:gd name="connsiteX2" fmla="*/ 9923 w 333349"/>
                <a:gd name="connsiteY2" fmla="*/ 328283 h 656607"/>
                <a:gd name="connsiteX3" fmla="*/ 103205 w 333349"/>
                <a:gd name="connsiteY3" fmla="*/ 553394 h 656607"/>
                <a:gd name="connsiteX4" fmla="*/ 323426 w 333349"/>
                <a:gd name="connsiteY4" fmla="*/ 646603 h 656607"/>
                <a:gd name="connsiteX5" fmla="*/ 323426 w 333349"/>
                <a:gd name="connsiteY5" fmla="*/ 9941 h 656607"/>
                <a:gd name="connsiteX6" fmla="*/ 323426 w 333349"/>
                <a:gd name="connsiteY6" fmla="*/ 9941 h 656607"/>
                <a:gd name="connsiteX7" fmla="*/ 96183 w 333349"/>
                <a:gd name="connsiteY7" fmla="*/ 96152 h 656607"/>
                <a:gd name="connsiteX8" fmla="*/ 328388 w 333349"/>
                <a:gd name="connsiteY8" fmla="*/ 0 h 656607"/>
                <a:gd name="connsiteX9" fmla="*/ 333349 w 333349"/>
                <a:gd name="connsiteY9" fmla="*/ 0 h 656607"/>
                <a:gd name="connsiteX10" fmla="*/ 333349 w 333349"/>
                <a:gd name="connsiteY10" fmla="*/ 656607 h 656607"/>
                <a:gd name="connsiteX11" fmla="*/ 328388 w 333349"/>
                <a:gd name="connsiteY11" fmla="*/ 656607 h 656607"/>
                <a:gd name="connsiteX12" fmla="*/ 96183 w 333349"/>
                <a:gd name="connsiteY12" fmla="*/ 560434 h 656607"/>
                <a:gd name="connsiteX13" fmla="*/ 0 w 333349"/>
                <a:gd name="connsiteY13" fmla="*/ 328304 h 656607"/>
                <a:gd name="connsiteX14" fmla="*/ 96183 w 333349"/>
                <a:gd name="connsiteY14" fmla="*/ 96152 h 656607"/>
                <a:gd name="connsiteX15" fmla="*/ 96183 w 333349"/>
                <a:gd name="connsiteY15" fmla="*/ 96152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3349" h="656607">
                  <a:moveTo>
                    <a:pt x="323426" y="9962"/>
                  </a:moveTo>
                  <a:cubicBezTo>
                    <a:pt x="237461" y="11265"/>
                    <a:pt x="159737" y="46657"/>
                    <a:pt x="103205" y="103172"/>
                  </a:cubicBezTo>
                  <a:cubicBezTo>
                    <a:pt x="45579" y="160779"/>
                    <a:pt x="9923" y="240369"/>
                    <a:pt x="9923" y="328283"/>
                  </a:cubicBezTo>
                  <a:cubicBezTo>
                    <a:pt x="9923" y="416196"/>
                    <a:pt x="45579" y="495787"/>
                    <a:pt x="103205" y="553394"/>
                  </a:cubicBezTo>
                  <a:cubicBezTo>
                    <a:pt x="159737" y="609929"/>
                    <a:pt x="237482" y="645300"/>
                    <a:pt x="323426" y="646603"/>
                  </a:cubicBezTo>
                  <a:lnTo>
                    <a:pt x="323426" y="9941"/>
                  </a:lnTo>
                  <a:lnTo>
                    <a:pt x="323426" y="9941"/>
                  </a:lnTo>
                  <a:close/>
                  <a:moveTo>
                    <a:pt x="96183" y="96152"/>
                  </a:moveTo>
                  <a:cubicBezTo>
                    <a:pt x="155574" y="36758"/>
                    <a:pt x="237713" y="0"/>
                    <a:pt x="328388" y="0"/>
                  </a:cubicBezTo>
                  <a:lnTo>
                    <a:pt x="333349" y="0"/>
                  </a:lnTo>
                  <a:lnTo>
                    <a:pt x="333349" y="656607"/>
                  </a:lnTo>
                  <a:lnTo>
                    <a:pt x="328388" y="656607"/>
                  </a:lnTo>
                  <a:cubicBezTo>
                    <a:pt x="237713" y="656607"/>
                    <a:pt x="155595" y="619849"/>
                    <a:pt x="96183" y="560434"/>
                  </a:cubicBezTo>
                  <a:cubicBezTo>
                    <a:pt x="36749" y="501041"/>
                    <a:pt x="0" y="418949"/>
                    <a:pt x="0" y="328304"/>
                  </a:cubicBezTo>
                  <a:cubicBezTo>
                    <a:pt x="0" y="237658"/>
                    <a:pt x="36749" y="155566"/>
                    <a:pt x="96183" y="96152"/>
                  </a:cubicBezTo>
                  <a:lnTo>
                    <a:pt x="96183" y="9615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7FBA809-7641-2373-8491-C046AB8CBEB8}"/>
                </a:ext>
              </a:extLst>
            </p:cNvPr>
            <p:cNvSpPr/>
            <p:nvPr/>
          </p:nvSpPr>
          <p:spPr>
            <a:xfrm>
              <a:off x="11275238" y="4384990"/>
              <a:ext cx="1044747" cy="2073016"/>
            </a:xfrm>
            <a:custGeom>
              <a:avLst/>
              <a:gdLst>
                <a:gd name="connsiteX0" fmla="*/ 646894 w 656817"/>
                <a:gd name="connsiteY0" fmla="*/ 9983 h 1303274"/>
                <a:gd name="connsiteX1" fmla="*/ 197957 w 656817"/>
                <a:gd name="connsiteY1" fmla="*/ 197894 h 1303274"/>
                <a:gd name="connsiteX2" fmla="*/ 9965 w 656817"/>
                <a:gd name="connsiteY2" fmla="*/ 651648 h 1303274"/>
                <a:gd name="connsiteX3" fmla="*/ 197957 w 656817"/>
                <a:gd name="connsiteY3" fmla="*/ 1105401 h 1303274"/>
                <a:gd name="connsiteX4" fmla="*/ 646894 w 656817"/>
                <a:gd name="connsiteY4" fmla="*/ 1293312 h 1303274"/>
                <a:gd name="connsiteX5" fmla="*/ 646894 w 656817"/>
                <a:gd name="connsiteY5" fmla="*/ 979909 h 1303274"/>
                <a:gd name="connsiteX6" fmla="*/ 419650 w 656817"/>
                <a:gd name="connsiteY6" fmla="*/ 883778 h 1303274"/>
                <a:gd name="connsiteX7" fmla="*/ 323468 w 656817"/>
                <a:gd name="connsiteY7" fmla="*/ 651627 h 1303274"/>
                <a:gd name="connsiteX8" fmla="*/ 419650 w 656817"/>
                <a:gd name="connsiteY8" fmla="*/ 419475 h 1303274"/>
                <a:gd name="connsiteX9" fmla="*/ 646894 w 656817"/>
                <a:gd name="connsiteY9" fmla="*/ 323365 h 1303274"/>
                <a:gd name="connsiteX10" fmla="*/ 646894 w 656817"/>
                <a:gd name="connsiteY10" fmla="*/ 9941 h 1303274"/>
                <a:gd name="connsiteX11" fmla="*/ 646894 w 656817"/>
                <a:gd name="connsiteY11" fmla="*/ 9941 h 1303274"/>
                <a:gd name="connsiteX12" fmla="*/ 190935 w 656817"/>
                <a:gd name="connsiteY12" fmla="*/ 190875 h 1303274"/>
                <a:gd name="connsiteX13" fmla="*/ 651855 w 656817"/>
                <a:gd name="connsiteY13" fmla="*/ 0 h 1303274"/>
                <a:gd name="connsiteX14" fmla="*/ 656817 w 656817"/>
                <a:gd name="connsiteY14" fmla="*/ 0 h 1303274"/>
                <a:gd name="connsiteX15" fmla="*/ 656817 w 656817"/>
                <a:gd name="connsiteY15" fmla="*/ 333285 h 1303274"/>
                <a:gd name="connsiteX16" fmla="*/ 651855 w 656817"/>
                <a:gd name="connsiteY16" fmla="*/ 333285 h 1303274"/>
                <a:gd name="connsiteX17" fmla="*/ 426673 w 656817"/>
                <a:gd name="connsiteY17" fmla="*/ 426536 h 1303274"/>
                <a:gd name="connsiteX18" fmla="*/ 333391 w 656817"/>
                <a:gd name="connsiteY18" fmla="*/ 651648 h 1303274"/>
                <a:gd name="connsiteX19" fmla="*/ 426673 w 656817"/>
                <a:gd name="connsiteY19" fmla="*/ 876759 h 1303274"/>
                <a:gd name="connsiteX20" fmla="*/ 651855 w 656817"/>
                <a:gd name="connsiteY20" fmla="*/ 970010 h 1303274"/>
                <a:gd name="connsiteX21" fmla="*/ 656817 w 656817"/>
                <a:gd name="connsiteY21" fmla="*/ 970010 h 1303274"/>
                <a:gd name="connsiteX22" fmla="*/ 656817 w 656817"/>
                <a:gd name="connsiteY22" fmla="*/ 1303274 h 1303274"/>
                <a:gd name="connsiteX23" fmla="*/ 651855 w 656817"/>
                <a:gd name="connsiteY23" fmla="*/ 1303274 h 1303274"/>
                <a:gd name="connsiteX24" fmla="*/ 190935 w 656817"/>
                <a:gd name="connsiteY24" fmla="*/ 1112421 h 1303274"/>
                <a:gd name="connsiteX25" fmla="*/ 0 w 656817"/>
                <a:gd name="connsiteY25" fmla="*/ 651648 h 1303274"/>
                <a:gd name="connsiteX26" fmla="*/ 190935 w 656817"/>
                <a:gd name="connsiteY26" fmla="*/ 190875 h 1303274"/>
                <a:gd name="connsiteX27" fmla="*/ 190935 w 656817"/>
                <a:gd name="connsiteY27" fmla="*/ 190875 h 130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6817" h="1303274">
                  <a:moveTo>
                    <a:pt x="646894" y="9983"/>
                  </a:moveTo>
                  <a:cubicBezTo>
                    <a:pt x="471600" y="11307"/>
                    <a:pt x="313019" y="82869"/>
                    <a:pt x="197957" y="197894"/>
                  </a:cubicBezTo>
                  <a:cubicBezTo>
                    <a:pt x="81823" y="314033"/>
                    <a:pt x="9965" y="474455"/>
                    <a:pt x="9965" y="651648"/>
                  </a:cubicBezTo>
                  <a:cubicBezTo>
                    <a:pt x="9965" y="828840"/>
                    <a:pt x="81823" y="989262"/>
                    <a:pt x="197957" y="1105401"/>
                  </a:cubicBezTo>
                  <a:cubicBezTo>
                    <a:pt x="313040" y="1220426"/>
                    <a:pt x="471600" y="1291988"/>
                    <a:pt x="646894" y="1293312"/>
                  </a:cubicBezTo>
                  <a:lnTo>
                    <a:pt x="646894" y="979909"/>
                  </a:lnTo>
                  <a:cubicBezTo>
                    <a:pt x="558175" y="978585"/>
                    <a:pt x="477991" y="942100"/>
                    <a:pt x="419650" y="883778"/>
                  </a:cubicBezTo>
                  <a:cubicBezTo>
                    <a:pt x="360217" y="824364"/>
                    <a:pt x="323468" y="742272"/>
                    <a:pt x="323468" y="651627"/>
                  </a:cubicBezTo>
                  <a:cubicBezTo>
                    <a:pt x="323468" y="560981"/>
                    <a:pt x="360217" y="478889"/>
                    <a:pt x="419650" y="419475"/>
                  </a:cubicBezTo>
                  <a:cubicBezTo>
                    <a:pt x="477991" y="361174"/>
                    <a:pt x="558175" y="324668"/>
                    <a:pt x="646894" y="323365"/>
                  </a:cubicBezTo>
                  <a:lnTo>
                    <a:pt x="646894" y="9941"/>
                  </a:lnTo>
                  <a:lnTo>
                    <a:pt x="646894" y="9941"/>
                  </a:lnTo>
                  <a:close/>
                  <a:moveTo>
                    <a:pt x="190935" y="190875"/>
                  </a:moveTo>
                  <a:cubicBezTo>
                    <a:pt x="308878" y="72949"/>
                    <a:pt x="471873" y="0"/>
                    <a:pt x="651855" y="0"/>
                  </a:cubicBezTo>
                  <a:lnTo>
                    <a:pt x="656817" y="0"/>
                  </a:lnTo>
                  <a:lnTo>
                    <a:pt x="656817" y="333285"/>
                  </a:lnTo>
                  <a:lnTo>
                    <a:pt x="651855" y="333285"/>
                  </a:lnTo>
                  <a:cubicBezTo>
                    <a:pt x="563914" y="333285"/>
                    <a:pt x="484298" y="368929"/>
                    <a:pt x="426673" y="426536"/>
                  </a:cubicBezTo>
                  <a:cubicBezTo>
                    <a:pt x="369047" y="484144"/>
                    <a:pt x="333391" y="563734"/>
                    <a:pt x="333391" y="651648"/>
                  </a:cubicBezTo>
                  <a:cubicBezTo>
                    <a:pt x="333391" y="739561"/>
                    <a:pt x="369047" y="819152"/>
                    <a:pt x="426673" y="876759"/>
                  </a:cubicBezTo>
                  <a:cubicBezTo>
                    <a:pt x="484298" y="934387"/>
                    <a:pt x="563914" y="970010"/>
                    <a:pt x="651855" y="970010"/>
                  </a:cubicBezTo>
                  <a:lnTo>
                    <a:pt x="656817" y="970010"/>
                  </a:lnTo>
                  <a:lnTo>
                    <a:pt x="656817" y="1303274"/>
                  </a:lnTo>
                  <a:lnTo>
                    <a:pt x="651855" y="1303274"/>
                  </a:lnTo>
                  <a:cubicBezTo>
                    <a:pt x="471873" y="1303274"/>
                    <a:pt x="308899" y="1230325"/>
                    <a:pt x="190935" y="1112421"/>
                  </a:cubicBezTo>
                  <a:cubicBezTo>
                    <a:pt x="72973" y="994516"/>
                    <a:pt x="0" y="831573"/>
                    <a:pt x="0" y="651648"/>
                  </a:cubicBezTo>
                  <a:cubicBezTo>
                    <a:pt x="0" y="471723"/>
                    <a:pt x="72994" y="308800"/>
                    <a:pt x="190935" y="190875"/>
                  </a:cubicBezTo>
                  <a:lnTo>
                    <a:pt x="190935" y="190875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A55955-EBA8-E269-5AF7-DA78E80A68E1}"/>
                </a:ext>
              </a:extLst>
            </p:cNvPr>
            <p:cNvSpPr/>
            <p:nvPr/>
          </p:nvSpPr>
          <p:spPr>
            <a:xfrm>
              <a:off x="11789751" y="6442229"/>
              <a:ext cx="530233" cy="530095"/>
            </a:xfrm>
            <a:custGeom>
              <a:avLst/>
              <a:gdLst>
                <a:gd name="connsiteX0" fmla="*/ 0 w 333349"/>
                <a:gd name="connsiteY0" fmla="*/ 328304 h 333263"/>
                <a:gd name="connsiteX1" fmla="*/ 96183 w 333349"/>
                <a:gd name="connsiteY1" fmla="*/ 96152 h 333263"/>
                <a:gd name="connsiteX2" fmla="*/ 328387 w 333349"/>
                <a:gd name="connsiteY2" fmla="*/ 0 h 333263"/>
                <a:gd name="connsiteX3" fmla="*/ 333349 w 333349"/>
                <a:gd name="connsiteY3" fmla="*/ 0 h 333263"/>
                <a:gd name="connsiteX4" fmla="*/ 333349 w 333349"/>
                <a:gd name="connsiteY4" fmla="*/ 333264 h 333263"/>
                <a:gd name="connsiteX5" fmla="*/ 0 w 333349"/>
                <a:gd name="connsiteY5" fmla="*/ 333264 h 333263"/>
                <a:gd name="connsiteX6" fmla="*/ 0 w 333349"/>
                <a:gd name="connsiteY6" fmla="*/ 328304 h 333263"/>
                <a:gd name="connsiteX7" fmla="*/ 0 w 333349"/>
                <a:gd name="connsiteY7" fmla="*/ 328304 h 333263"/>
                <a:gd name="connsiteX8" fmla="*/ 103205 w 333349"/>
                <a:gd name="connsiteY8" fmla="*/ 103172 h 333263"/>
                <a:gd name="connsiteX9" fmla="*/ 9965 w 333349"/>
                <a:gd name="connsiteY9" fmla="*/ 323323 h 333263"/>
                <a:gd name="connsiteX10" fmla="*/ 323447 w 333349"/>
                <a:gd name="connsiteY10" fmla="*/ 323323 h 333263"/>
                <a:gd name="connsiteX11" fmla="*/ 323447 w 333349"/>
                <a:gd name="connsiteY11" fmla="*/ 9941 h 333263"/>
                <a:gd name="connsiteX12" fmla="*/ 103226 w 333349"/>
                <a:gd name="connsiteY12" fmla="*/ 103151 h 333263"/>
                <a:gd name="connsiteX13" fmla="*/ 103226 w 333349"/>
                <a:gd name="connsiteY13" fmla="*/ 103151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349" h="333263">
                  <a:moveTo>
                    <a:pt x="0" y="328304"/>
                  </a:moveTo>
                  <a:cubicBezTo>
                    <a:pt x="0" y="237637"/>
                    <a:pt x="36749" y="155567"/>
                    <a:pt x="96183" y="96152"/>
                  </a:cubicBezTo>
                  <a:cubicBezTo>
                    <a:pt x="155595" y="36737"/>
                    <a:pt x="237713" y="0"/>
                    <a:pt x="328387" y="0"/>
                  </a:cubicBezTo>
                  <a:lnTo>
                    <a:pt x="333349" y="0"/>
                  </a:lnTo>
                  <a:lnTo>
                    <a:pt x="333349" y="333264"/>
                  </a:lnTo>
                  <a:lnTo>
                    <a:pt x="0" y="333264"/>
                  </a:lnTo>
                  <a:lnTo>
                    <a:pt x="0" y="328304"/>
                  </a:lnTo>
                  <a:lnTo>
                    <a:pt x="0" y="328304"/>
                  </a:lnTo>
                  <a:close/>
                  <a:moveTo>
                    <a:pt x="103205" y="103172"/>
                  </a:moveTo>
                  <a:cubicBezTo>
                    <a:pt x="46672" y="159707"/>
                    <a:pt x="11269" y="237406"/>
                    <a:pt x="9965" y="323323"/>
                  </a:cubicBezTo>
                  <a:lnTo>
                    <a:pt x="323447" y="323323"/>
                  </a:lnTo>
                  <a:lnTo>
                    <a:pt x="323447" y="9941"/>
                  </a:lnTo>
                  <a:cubicBezTo>
                    <a:pt x="237482" y="11265"/>
                    <a:pt x="159737" y="46636"/>
                    <a:pt x="103226" y="103151"/>
                  </a:cubicBezTo>
                  <a:lnTo>
                    <a:pt x="103226" y="103151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27DC781-21E3-A177-4BFB-BBA154B4FCCE}"/>
                </a:ext>
              </a:extLst>
            </p:cNvPr>
            <p:cNvSpPr/>
            <p:nvPr/>
          </p:nvSpPr>
          <p:spPr>
            <a:xfrm>
              <a:off x="7157754" y="1219593"/>
              <a:ext cx="1273826" cy="1273378"/>
            </a:xfrm>
            <a:custGeom>
              <a:avLst/>
              <a:gdLst>
                <a:gd name="connsiteX0" fmla="*/ 0 w 656817"/>
                <a:gd name="connsiteY0" fmla="*/ 651627 h 656586"/>
                <a:gd name="connsiteX1" fmla="*/ 190894 w 656817"/>
                <a:gd name="connsiteY1" fmla="*/ 190854 h 656586"/>
                <a:gd name="connsiteX2" fmla="*/ 651814 w 656817"/>
                <a:gd name="connsiteY2" fmla="*/ 0 h 656586"/>
                <a:gd name="connsiteX3" fmla="*/ 656817 w 656817"/>
                <a:gd name="connsiteY3" fmla="*/ 0 h 656586"/>
                <a:gd name="connsiteX4" fmla="*/ 656817 w 656817"/>
                <a:gd name="connsiteY4" fmla="*/ 333264 h 656586"/>
                <a:gd name="connsiteX5" fmla="*/ 651814 w 656817"/>
                <a:gd name="connsiteY5" fmla="*/ 333264 h 656586"/>
                <a:gd name="connsiteX6" fmla="*/ 426630 w 656817"/>
                <a:gd name="connsiteY6" fmla="*/ 426515 h 656586"/>
                <a:gd name="connsiteX7" fmla="*/ 333391 w 656817"/>
                <a:gd name="connsiteY7" fmla="*/ 651627 h 656586"/>
                <a:gd name="connsiteX8" fmla="*/ 333391 w 656817"/>
                <a:gd name="connsiteY8" fmla="*/ 656587 h 656586"/>
                <a:gd name="connsiteX9" fmla="*/ 0 w 656817"/>
                <a:gd name="connsiteY9" fmla="*/ 656587 h 656586"/>
                <a:gd name="connsiteX10" fmla="*/ 0 w 656817"/>
                <a:gd name="connsiteY10" fmla="*/ 651627 h 656586"/>
                <a:gd name="connsiteX11" fmla="*/ 0 w 656817"/>
                <a:gd name="connsiteY11" fmla="*/ 651627 h 656586"/>
                <a:gd name="connsiteX12" fmla="*/ 197957 w 656817"/>
                <a:gd name="connsiteY12" fmla="*/ 197873 h 656586"/>
                <a:gd name="connsiteX13" fmla="*/ 9965 w 656817"/>
                <a:gd name="connsiteY13" fmla="*/ 646667 h 656586"/>
                <a:gd name="connsiteX14" fmla="*/ 323468 w 656817"/>
                <a:gd name="connsiteY14" fmla="*/ 646667 h 656586"/>
                <a:gd name="connsiteX15" fmla="*/ 419629 w 656817"/>
                <a:gd name="connsiteY15" fmla="*/ 419496 h 656586"/>
                <a:gd name="connsiteX16" fmla="*/ 646873 w 656817"/>
                <a:gd name="connsiteY16" fmla="*/ 323386 h 656586"/>
                <a:gd name="connsiteX17" fmla="*/ 646873 w 656817"/>
                <a:gd name="connsiteY17" fmla="*/ 9962 h 656586"/>
                <a:gd name="connsiteX18" fmla="*/ 197957 w 656817"/>
                <a:gd name="connsiteY18" fmla="*/ 197873 h 656586"/>
                <a:gd name="connsiteX19" fmla="*/ 197957 w 656817"/>
                <a:gd name="connsiteY19" fmla="*/ 197873 h 65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817" h="656586">
                  <a:moveTo>
                    <a:pt x="0" y="651627"/>
                  </a:moveTo>
                  <a:cubicBezTo>
                    <a:pt x="0" y="471681"/>
                    <a:pt x="72952" y="308779"/>
                    <a:pt x="190894" y="190854"/>
                  </a:cubicBezTo>
                  <a:cubicBezTo>
                    <a:pt x="308878" y="72949"/>
                    <a:pt x="471831" y="0"/>
                    <a:pt x="651814" y="0"/>
                  </a:cubicBezTo>
                  <a:lnTo>
                    <a:pt x="656817" y="0"/>
                  </a:lnTo>
                  <a:lnTo>
                    <a:pt x="656817" y="333264"/>
                  </a:lnTo>
                  <a:lnTo>
                    <a:pt x="651814" y="333264"/>
                  </a:lnTo>
                  <a:cubicBezTo>
                    <a:pt x="563872" y="333264"/>
                    <a:pt x="484277" y="368908"/>
                    <a:pt x="426630" y="426515"/>
                  </a:cubicBezTo>
                  <a:cubicBezTo>
                    <a:pt x="369005" y="484123"/>
                    <a:pt x="333391" y="563713"/>
                    <a:pt x="333391" y="651627"/>
                  </a:cubicBezTo>
                  <a:lnTo>
                    <a:pt x="333391" y="656587"/>
                  </a:lnTo>
                  <a:lnTo>
                    <a:pt x="0" y="656587"/>
                  </a:lnTo>
                  <a:lnTo>
                    <a:pt x="0" y="651627"/>
                  </a:lnTo>
                  <a:lnTo>
                    <a:pt x="0" y="651627"/>
                  </a:lnTo>
                  <a:close/>
                  <a:moveTo>
                    <a:pt x="197957" y="197873"/>
                  </a:moveTo>
                  <a:cubicBezTo>
                    <a:pt x="82875" y="312898"/>
                    <a:pt x="11289" y="471428"/>
                    <a:pt x="9965" y="646667"/>
                  </a:cubicBezTo>
                  <a:lnTo>
                    <a:pt x="323468" y="646667"/>
                  </a:lnTo>
                  <a:cubicBezTo>
                    <a:pt x="324793" y="557976"/>
                    <a:pt x="361268" y="477797"/>
                    <a:pt x="419629" y="419496"/>
                  </a:cubicBezTo>
                  <a:cubicBezTo>
                    <a:pt x="477970" y="361174"/>
                    <a:pt x="558175" y="324689"/>
                    <a:pt x="646873" y="323386"/>
                  </a:cubicBezTo>
                  <a:lnTo>
                    <a:pt x="646873" y="9962"/>
                  </a:lnTo>
                  <a:cubicBezTo>
                    <a:pt x="471600" y="11286"/>
                    <a:pt x="313019" y="82848"/>
                    <a:pt x="197957" y="197873"/>
                  </a:cubicBezTo>
                  <a:lnTo>
                    <a:pt x="197957" y="197873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9AC9367-D3DA-87E7-985F-9FEB2B28471F}"/>
                </a:ext>
              </a:extLst>
            </p:cNvPr>
            <p:cNvSpPr/>
            <p:nvPr/>
          </p:nvSpPr>
          <p:spPr>
            <a:xfrm>
              <a:off x="7785004" y="3100826"/>
              <a:ext cx="646577" cy="646328"/>
            </a:xfrm>
            <a:custGeom>
              <a:avLst/>
              <a:gdLst>
                <a:gd name="connsiteX0" fmla="*/ 9986 w 333391"/>
                <a:gd name="connsiteY0" fmla="*/ 9920 h 333263"/>
                <a:gd name="connsiteX1" fmla="*/ 103205 w 333391"/>
                <a:gd name="connsiteY1" fmla="*/ 230071 h 333263"/>
                <a:gd name="connsiteX2" fmla="*/ 323426 w 333391"/>
                <a:gd name="connsiteY2" fmla="*/ 323281 h 333263"/>
                <a:gd name="connsiteX3" fmla="*/ 323426 w 333391"/>
                <a:gd name="connsiteY3" fmla="*/ 9920 h 333263"/>
                <a:gd name="connsiteX4" fmla="*/ 9986 w 333391"/>
                <a:gd name="connsiteY4" fmla="*/ 9920 h 333263"/>
                <a:gd name="connsiteX5" fmla="*/ 96183 w 333391"/>
                <a:gd name="connsiteY5" fmla="*/ 237112 h 333263"/>
                <a:gd name="connsiteX6" fmla="*/ 0 w 333391"/>
                <a:gd name="connsiteY6" fmla="*/ 4960 h 333263"/>
                <a:gd name="connsiteX7" fmla="*/ 0 w 333391"/>
                <a:gd name="connsiteY7" fmla="*/ 0 h 333263"/>
                <a:gd name="connsiteX8" fmla="*/ 333391 w 333391"/>
                <a:gd name="connsiteY8" fmla="*/ 0 h 333263"/>
                <a:gd name="connsiteX9" fmla="*/ 333391 w 333391"/>
                <a:gd name="connsiteY9" fmla="*/ 333264 h 333263"/>
                <a:gd name="connsiteX10" fmla="*/ 328430 w 333391"/>
                <a:gd name="connsiteY10" fmla="*/ 333264 h 333263"/>
                <a:gd name="connsiteX11" fmla="*/ 96183 w 333391"/>
                <a:gd name="connsiteY11" fmla="*/ 237112 h 333263"/>
                <a:gd name="connsiteX12" fmla="*/ 96183 w 333391"/>
                <a:gd name="connsiteY12" fmla="*/ 23711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91" h="333263">
                  <a:moveTo>
                    <a:pt x="9986" y="9920"/>
                  </a:moveTo>
                  <a:cubicBezTo>
                    <a:pt x="11290" y="95858"/>
                    <a:pt x="46673" y="173557"/>
                    <a:pt x="103205" y="230071"/>
                  </a:cubicBezTo>
                  <a:cubicBezTo>
                    <a:pt x="159758" y="286606"/>
                    <a:pt x="237482" y="321978"/>
                    <a:pt x="323426" y="323281"/>
                  </a:cubicBezTo>
                  <a:lnTo>
                    <a:pt x="323426" y="9920"/>
                  </a:lnTo>
                  <a:lnTo>
                    <a:pt x="9986" y="9920"/>
                  </a:lnTo>
                  <a:close/>
                  <a:moveTo>
                    <a:pt x="96183" y="237112"/>
                  </a:moveTo>
                  <a:cubicBezTo>
                    <a:pt x="36791" y="177697"/>
                    <a:pt x="0" y="95627"/>
                    <a:pt x="0" y="4960"/>
                  </a:cubicBezTo>
                  <a:lnTo>
                    <a:pt x="0" y="0"/>
                  </a:lnTo>
                  <a:lnTo>
                    <a:pt x="333391" y="0"/>
                  </a:lnTo>
                  <a:lnTo>
                    <a:pt x="333391" y="333264"/>
                  </a:lnTo>
                  <a:lnTo>
                    <a:pt x="328430" y="333264"/>
                  </a:lnTo>
                  <a:cubicBezTo>
                    <a:pt x="237713" y="333264"/>
                    <a:pt x="155637" y="296505"/>
                    <a:pt x="96183" y="237112"/>
                  </a:cubicBezTo>
                  <a:lnTo>
                    <a:pt x="96183" y="23711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5C38534-5C67-FBD4-FA8C-7DB0733D79AF}"/>
                </a:ext>
              </a:extLst>
            </p:cNvPr>
            <p:cNvSpPr/>
            <p:nvPr/>
          </p:nvSpPr>
          <p:spPr>
            <a:xfrm>
              <a:off x="8412255" y="2473735"/>
              <a:ext cx="1273826" cy="1273419"/>
            </a:xfrm>
            <a:custGeom>
              <a:avLst/>
              <a:gdLst>
                <a:gd name="connsiteX0" fmla="*/ 646852 w 656817"/>
                <a:gd name="connsiteY0" fmla="*/ 646667 h 656607"/>
                <a:gd name="connsiteX1" fmla="*/ 458860 w 656817"/>
                <a:gd name="connsiteY1" fmla="*/ 197873 h 656607"/>
                <a:gd name="connsiteX2" fmla="*/ 9944 w 656817"/>
                <a:gd name="connsiteY2" fmla="*/ 9962 h 656607"/>
                <a:gd name="connsiteX3" fmla="*/ 9944 w 656817"/>
                <a:gd name="connsiteY3" fmla="*/ 323386 h 656607"/>
                <a:gd name="connsiteX4" fmla="*/ 237188 w 656817"/>
                <a:gd name="connsiteY4" fmla="*/ 419517 h 656607"/>
                <a:gd name="connsiteX5" fmla="*/ 333349 w 656817"/>
                <a:gd name="connsiteY5" fmla="*/ 646688 h 656607"/>
                <a:gd name="connsiteX6" fmla="*/ 646852 w 656817"/>
                <a:gd name="connsiteY6" fmla="*/ 646688 h 656607"/>
                <a:gd name="connsiteX7" fmla="*/ 465924 w 656817"/>
                <a:gd name="connsiteY7" fmla="*/ 190854 h 656607"/>
                <a:gd name="connsiteX8" fmla="*/ 656817 w 656817"/>
                <a:gd name="connsiteY8" fmla="*/ 651627 h 656607"/>
                <a:gd name="connsiteX9" fmla="*/ 656817 w 656817"/>
                <a:gd name="connsiteY9" fmla="*/ 656608 h 656607"/>
                <a:gd name="connsiteX10" fmla="*/ 323468 w 656817"/>
                <a:gd name="connsiteY10" fmla="*/ 656608 h 656607"/>
                <a:gd name="connsiteX11" fmla="*/ 323468 w 656817"/>
                <a:gd name="connsiteY11" fmla="*/ 651627 h 656607"/>
                <a:gd name="connsiteX12" fmla="*/ 230187 w 656817"/>
                <a:gd name="connsiteY12" fmla="*/ 426515 h 656607"/>
                <a:gd name="connsiteX13" fmla="*/ 5004 w 656817"/>
                <a:gd name="connsiteY13" fmla="*/ 333264 h 656607"/>
                <a:gd name="connsiteX14" fmla="*/ 0 w 656817"/>
                <a:gd name="connsiteY14" fmla="*/ 333264 h 656607"/>
                <a:gd name="connsiteX15" fmla="*/ 0 w 656817"/>
                <a:gd name="connsiteY15" fmla="*/ 0 h 656607"/>
                <a:gd name="connsiteX16" fmla="*/ 5004 w 656817"/>
                <a:gd name="connsiteY16" fmla="*/ 0 h 656607"/>
                <a:gd name="connsiteX17" fmla="*/ 465924 w 656817"/>
                <a:gd name="connsiteY17" fmla="*/ 190854 h 656607"/>
                <a:gd name="connsiteX18" fmla="*/ 465924 w 656817"/>
                <a:gd name="connsiteY18" fmla="*/ 190854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817" h="656607">
                  <a:moveTo>
                    <a:pt x="646852" y="646667"/>
                  </a:moveTo>
                  <a:cubicBezTo>
                    <a:pt x="645528" y="471449"/>
                    <a:pt x="573942" y="312920"/>
                    <a:pt x="458860" y="197873"/>
                  </a:cubicBezTo>
                  <a:cubicBezTo>
                    <a:pt x="343819" y="82848"/>
                    <a:pt x="185218" y="11286"/>
                    <a:pt x="9944" y="9962"/>
                  </a:cubicBezTo>
                  <a:lnTo>
                    <a:pt x="9944" y="323386"/>
                  </a:lnTo>
                  <a:cubicBezTo>
                    <a:pt x="98642" y="324710"/>
                    <a:pt x="178847" y="361174"/>
                    <a:pt x="237188" y="419517"/>
                  </a:cubicBezTo>
                  <a:cubicBezTo>
                    <a:pt x="295528" y="477838"/>
                    <a:pt x="332003" y="557997"/>
                    <a:pt x="333349" y="646688"/>
                  </a:cubicBezTo>
                  <a:lnTo>
                    <a:pt x="646852" y="646688"/>
                  </a:lnTo>
                  <a:close/>
                  <a:moveTo>
                    <a:pt x="465924" y="190854"/>
                  </a:moveTo>
                  <a:cubicBezTo>
                    <a:pt x="583866" y="308779"/>
                    <a:pt x="656817" y="471681"/>
                    <a:pt x="656817" y="651627"/>
                  </a:cubicBezTo>
                  <a:lnTo>
                    <a:pt x="656817" y="656608"/>
                  </a:lnTo>
                  <a:lnTo>
                    <a:pt x="323468" y="656608"/>
                  </a:lnTo>
                  <a:lnTo>
                    <a:pt x="323468" y="651627"/>
                  </a:lnTo>
                  <a:cubicBezTo>
                    <a:pt x="323468" y="563713"/>
                    <a:pt x="287812" y="484123"/>
                    <a:pt x="230187" y="426515"/>
                  </a:cubicBezTo>
                  <a:cubicBezTo>
                    <a:pt x="172540" y="368908"/>
                    <a:pt x="92945" y="333264"/>
                    <a:pt x="5004" y="333264"/>
                  </a:cubicBezTo>
                  <a:lnTo>
                    <a:pt x="0" y="333264"/>
                  </a:lnTo>
                  <a:lnTo>
                    <a:pt x="0" y="0"/>
                  </a:lnTo>
                  <a:lnTo>
                    <a:pt x="5004" y="0"/>
                  </a:lnTo>
                  <a:cubicBezTo>
                    <a:pt x="184986" y="0"/>
                    <a:pt x="347939" y="72949"/>
                    <a:pt x="465924" y="190854"/>
                  </a:cubicBezTo>
                  <a:lnTo>
                    <a:pt x="465924" y="190854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2876A0B-D81E-F15C-4191-6B4B4F8AB263}"/>
                </a:ext>
              </a:extLst>
            </p:cNvPr>
            <p:cNvSpPr/>
            <p:nvPr/>
          </p:nvSpPr>
          <p:spPr>
            <a:xfrm>
              <a:off x="9666837" y="3100826"/>
              <a:ext cx="646577" cy="646328"/>
            </a:xfrm>
            <a:custGeom>
              <a:avLst/>
              <a:gdLst>
                <a:gd name="connsiteX0" fmla="*/ 0 w 333391"/>
                <a:gd name="connsiteY0" fmla="*/ 328283 h 333263"/>
                <a:gd name="connsiteX1" fmla="*/ 96183 w 333391"/>
                <a:gd name="connsiteY1" fmla="*/ 96152 h 333263"/>
                <a:gd name="connsiteX2" fmla="*/ 328388 w 333391"/>
                <a:gd name="connsiteY2" fmla="*/ 0 h 333263"/>
                <a:gd name="connsiteX3" fmla="*/ 333391 w 333391"/>
                <a:gd name="connsiteY3" fmla="*/ 0 h 333263"/>
                <a:gd name="connsiteX4" fmla="*/ 333391 w 333391"/>
                <a:gd name="connsiteY4" fmla="*/ 333264 h 333263"/>
                <a:gd name="connsiteX5" fmla="*/ 0 w 333391"/>
                <a:gd name="connsiteY5" fmla="*/ 333264 h 333263"/>
                <a:gd name="connsiteX6" fmla="*/ 0 w 333391"/>
                <a:gd name="connsiteY6" fmla="*/ 328283 h 333263"/>
                <a:gd name="connsiteX7" fmla="*/ 0 w 333391"/>
                <a:gd name="connsiteY7" fmla="*/ 328283 h 333263"/>
                <a:gd name="connsiteX8" fmla="*/ 103205 w 333391"/>
                <a:gd name="connsiteY8" fmla="*/ 103172 h 333263"/>
                <a:gd name="connsiteX9" fmla="*/ 9965 w 333391"/>
                <a:gd name="connsiteY9" fmla="*/ 323323 h 333263"/>
                <a:gd name="connsiteX10" fmla="*/ 323426 w 333391"/>
                <a:gd name="connsiteY10" fmla="*/ 323323 h 333263"/>
                <a:gd name="connsiteX11" fmla="*/ 323426 w 333391"/>
                <a:gd name="connsiteY11" fmla="*/ 9962 h 333263"/>
                <a:gd name="connsiteX12" fmla="*/ 103205 w 333391"/>
                <a:gd name="connsiteY12" fmla="*/ 103172 h 333263"/>
                <a:gd name="connsiteX13" fmla="*/ 103205 w 333391"/>
                <a:gd name="connsiteY13" fmla="*/ 10317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391" h="333263">
                  <a:moveTo>
                    <a:pt x="0" y="328283"/>
                  </a:moveTo>
                  <a:cubicBezTo>
                    <a:pt x="0" y="237637"/>
                    <a:pt x="36749" y="155546"/>
                    <a:pt x="96183" y="96152"/>
                  </a:cubicBezTo>
                  <a:cubicBezTo>
                    <a:pt x="155616" y="36758"/>
                    <a:pt x="237713" y="0"/>
                    <a:pt x="328388" y="0"/>
                  </a:cubicBezTo>
                  <a:lnTo>
                    <a:pt x="333391" y="0"/>
                  </a:lnTo>
                  <a:lnTo>
                    <a:pt x="333391" y="333264"/>
                  </a:lnTo>
                  <a:lnTo>
                    <a:pt x="0" y="333264"/>
                  </a:lnTo>
                  <a:lnTo>
                    <a:pt x="0" y="328283"/>
                  </a:lnTo>
                  <a:lnTo>
                    <a:pt x="0" y="328283"/>
                  </a:lnTo>
                  <a:close/>
                  <a:moveTo>
                    <a:pt x="103205" y="103172"/>
                  </a:moveTo>
                  <a:cubicBezTo>
                    <a:pt x="46673" y="159707"/>
                    <a:pt x="11290" y="237385"/>
                    <a:pt x="9965" y="323323"/>
                  </a:cubicBezTo>
                  <a:lnTo>
                    <a:pt x="323426" y="323323"/>
                  </a:lnTo>
                  <a:lnTo>
                    <a:pt x="323426" y="9962"/>
                  </a:lnTo>
                  <a:cubicBezTo>
                    <a:pt x="237461" y="11286"/>
                    <a:pt x="159737" y="46657"/>
                    <a:pt x="103205" y="103172"/>
                  </a:cubicBezTo>
                  <a:lnTo>
                    <a:pt x="103205" y="10317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8717A35-597F-BEF1-97A8-6433FCBF6715}"/>
                </a:ext>
              </a:extLst>
            </p:cNvPr>
            <p:cNvSpPr/>
            <p:nvPr/>
          </p:nvSpPr>
          <p:spPr>
            <a:xfrm>
              <a:off x="9039587" y="1846644"/>
              <a:ext cx="646493" cy="646328"/>
            </a:xfrm>
            <a:custGeom>
              <a:avLst/>
              <a:gdLst>
                <a:gd name="connsiteX0" fmla="*/ 9944 w 333348"/>
                <a:gd name="connsiteY0" fmla="*/ 9941 h 333263"/>
                <a:gd name="connsiteX1" fmla="*/ 103183 w 333348"/>
                <a:gd name="connsiteY1" fmla="*/ 230092 h 333263"/>
                <a:gd name="connsiteX2" fmla="*/ 323405 w 333348"/>
                <a:gd name="connsiteY2" fmla="*/ 323302 h 333263"/>
                <a:gd name="connsiteX3" fmla="*/ 323405 w 333348"/>
                <a:gd name="connsiteY3" fmla="*/ 9941 h 333263"/>
                <a:gd name="connsiteX4" fmla="*/ 9923 w 333348"/>
                <a:gd name="connsiteY4" fmla="*/ 9941 h 333263"/>
                <a:gd name="connsiteX5" fmla="*/ 96183 w 333348"/>
                <a:gd name="connsiteY5" fmla="*/ 237112 h 333263"/>
                <a:gd name="connsiteX6" fmla="*/ 0 w 333348"/>
                <a:gd name="connsiteY6" fmla="*/ 4960 h 333263"/>
                <a:gd name="connsiteX7" fmla="*/ 0 w 333348"/>
                <a:gd name="connsiteY7" fmla="*/ 0 h 333263"/>
                <a:gd name="connsiteX8" fmla="*/ 333349 w 333348"/>
                <a:gd name="connsiteY8" fmla="*/ 0 h 333263"/>
                <a:gd name="connsiteX9" fmla="*/ 333349 w 333348"/>
                <a:gd name="connsiteY9" fmla="*/ 333264 h 333263"/>
                <a:gd name="connsiteX10" fmla="*/ 328387 w 333348"/>
                <a:gd name="connsiteY10" fmla="*/ 333264 h 333263"/>
                <a:gd name="connsiteX11" fmla="*/ 96183 w 333348"/>
                <a:gd name="connsiteY11" fmla="*/ 237112 h 333263"/>
                <a:gd name="connsiteX12" fmla="*/ 96183 w 333348"/>
                <a:gd name="connsiteY12" fmla="*/ 23711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48" h="333263">
                  <a:moveTo>
                    <a:pt x="9944" y="9941"/>
                  </a:moveTo>
                  <a:cubicBezTo>
                    <a:pt x="11247" y="95879"/>
                    <a:pt x="46651" y="173578"/>
                    <a:pt x="103183" y="230092"/>
                  </a:cubicBezTo>
                  <a:cubicBezTo>
                    <a:pt x="159716" y="286606"/>
                    <a:pt x="237419" y="321999"/>
                    <a:pt x="323405" y="323302"/>
                  </a:cubicBezTo>
                  <a:lnTo>
                    <a:pt x="323405" y="9941"/>
                  </a:lnTo>
                  <a:lnTo>
                    <a:pt x="9923" y="9941"/>
                  </a:lnTo>
                  <a:close/>
                  <a:moveTo>
                    <a:pt x="96183" y="237112"/>
                  </a:moveTo>
                  <a:cubicBezTo>
                    <a:pt x="36749" y="177697"/>
                    <a:pt x="0" y="95627"/>
                    <a:pt x="0" y="4960"/>
                  </a:cubicBezTo>
                  <a:lnTo>
                    <a:pt x="0" y="0"/>
                  </a:lnTo>
                  <a:lnTo>
                    <a:pt x="333349" y="0"/>
                  </a:lnTo>
                  <a:lnTo>
                    <a:pt x="333349" y="333264"/>
                  </a:lnTo>
                  <a:lnTo>
                    <a:pt x="328387" y="333264"/>
                  </a:lnTo>
                  <a:cubicBezTo>
                    <a:pt x="237713" y="333264"/>
                    <a:pt x="155595" y="296505"/>
                    <a:pt x="96183" y="237112"/>
                  </a:cubicBezTo>
                  <a:lnTo>
                    <a:pt x="96183" y="23711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5ED68EB-5A9F-8398-89AE-F32C4F33931E}"/>
                </a:ext>
              </a:extLst>
            </p:cNvPr>
            <p:cNvSpPr/>
            <p:nvPr/>
          </p:nvSpPr>
          <p:spPr>
            <a:xfrm>
              <a:off x="10294086" y="1846644"/>
              <a:ext cx="1273826" cy="1273419"/>
            </a:xfrm>
            <a:custGeom>
              <a:avLst/>
              <a:gdLst>
                <a:gd name="connsiteX0" fmla="*/ 0 w 656817"/>
                <a:gd name="connsiteY0" fmla="*/ 651648 h 656607"/>
                <a:gd name="connsiteX1" fmla="*/ 190936 w 656817"/>
                <a:gd name="connsiteY1" fmla="*/ 190875 h 656607"/>
                <a:gd name="connsiteX2" fmla="*/ 651856 w 656817"/>
                <a:gd name="connsiteY2" fmla="*/ 0 h 656607"/>
                <a:gd name="connsiteX3" fmla="*/ 656817 w 656817"/>
                <a:gd name="connsiteY3" fmla="*/ 0 h 656607"/>
                <a:gd name="connsiteX4" fmla="*/ 656817 w 656817"/>
                <a:gd name="connsiteY4" fmla="*/ 333264 h 656607"/>
                <a:gd name="connsiteX5" fmla="*/ 651856 w 656817"/>
                <a:gd name="connsiteY5" fmla="*/ 333264 h 656607"/>
                <a:gd name="connsiteX6" fmla="*/ 426673 w 656817"/>
                <a:gd name="connsiteY6" fmla="*/ 426515 h 656607"/>
                <a:gd name="connsiteX7" fmla="*/ 333391 w 656817"/>
                <a:gd name="connsiteY7" fmla="*/ 651648 h 656607"/>
                <a:gd name="connsiteX8" fmla="*/ 333391 w 656817"/>
                <a:gd name="connsiteY8" fmla="*/ 656608 h 656607"/>
                <a:gd name="connsiteX9" fmla="*/ 0 w 656817"/>
                <a:gd name="connsiteY9" fmla="*/ 656608 h 656607"/>
                <a:gd name="connsiteX10" fmla="*/ 0 w 656817"/>
                <a:gd name="connsiteY10" fmla="*/ 651648 h 656607"/>
                <a:gd name="connsiteX11" fmla="*/ 0 w 656817"/>
                <a:gd name="connsiteY11" fmla="*/ 651648 h 656607"/>
                <a:gd name="connsiteX12" fmla="*/ 197957 w 656817"/>
                <a:gd name="connsiteY12" fmla="*/ 197894 h 656607"/>
                <a:gd name="connsiteX13" fmla="*/ 10007 w 656817"/>
                <a:gd name="connsiteY13" fmla="*/ 646688 h 656607"/>
                <a:gd name="connsiteX14" fmla="*/ 323510 w 656817"/>
                <a:gd name="connsiteY14" fmla="*/ 646688 h 656607"/>
                <a:gd name="connsiteX15" fmla="*/ 419630 w 656817"/>
                <a:gd name="connsiteY15" fmla="*/ 419496 h 656607"/>
                <a:gd name="connsiteX16" fmla="*/ 646915 w 656817"/>
                <a:gd name="connsiteY16" fmla="*/ 323386 h 656607"/>
                <a:gd name="connsiteX17" fmla="*/ 646915 w 656817"/>
                <a:gd name="connsiteY17" fmla="*/ 9962 h 656607"/>
                <a:gd name="connsiteX18" fmla="*/ 197978 w 656817"/>
                <a:gd name="connsiteY18" fmla="*/ 197873 h 656607"/>
                <a:gd name="connsiteX19" fmla="*/ 197978 w 656817"/>
                <a:gd name="connsiteY19" fmla="*/ 197873 h 6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6817" h="656607">
                  <a:moveTo>
                    <a:pt x="0" y="651648"/>
                  </a:moveTo>
                  <a:cubicBezTo>
                    <a:pt x="0" y="471702"/>
                    <a:pt x="72994" y="308800"/>
                    <a:pt x="190936" y="190875"/>
                  </a:cubicBezTo>
                  <a:cubicBezTo>
                    <a:pt x="308878" y="72949"/>
                    <a:pt x="471873" y="0"/>
                    <a:pt x="651856" y="0"/>
                  </a:cubicBezTo>
                  <a:lnTo>
                    <a:pt x="656817" y="0"/>
                  </a:lnTo>
                  <a:lnTo>
                    <a:pt x="656817" y="333264"/>
                  </a:lnTo>
                  <a:lnTo>
                    <a:pt x="651856" y="333264"/>
                  </a:lnTo>
                  <a:cubicBezTo>
                    <a:pt x="563914" y="333264"/>
                    <a:pt x="484298" y="368908"/>
                    <a:pt x="426673" y="426515"/>
                  </a:cubicBezTo>
                  <a:cubicBezTo>
                    <a:pt x="369047" y="484123"/>
                    <a:pt x="333391" y="563734"/>
                    <a:pt x="333391" y="651648"/>
                  </a:cubicBezTo>
                  <a:lnTo>
                    <a:pt x="333391" y="656608"/>
                  </a:lnTo>
                  <a:lnTo>
                    <a:pt x="0" y="656608"/>
                  </a:lnTo>
                  <a:lnTo>
                    <a:pt x="0" y="651648"/>
                  </a:lnTo>
                  <a:lnTo>
                    <a:pt x="0" y="651648"/>
                  </a:lnTo>
                  <a:close/>
                  <a:moveTo>
                    <a:pt x="197957" y="197894"/>
                  </a:moveTo>
                  <a:cubicBezTo>
                    <a:pt x="82875" y="312941"/>
                    <a:pt x="11289" y="471449"/>
                    <a:pt x="10007" y="646688"/>
                  </a:cubicBezTo>
                  <a:lnTo>
                    <a:pt x="323510" y="646688"/>
                  </a:lnTo>
                  <a:cubicBezTo>
                    <a:pt x="324814" y="557997"/>
                    <a:pt x="361311" y="477818"/>
                    <a:pt x="419630" y="419496"/>
                  </a:cubicBezTo>
                  <a:cubicBezTo>
                    <a:pt x="477970" y="361174"/>
                    <a:pt x="558175" y="324689"/>
                    <a:pt x="646915" y="323386"/>
                  </a:cubicBezTo>
                  <a:lnTo>
                    <a:pt x="646915" y="9962"/>
                  </a:lnTo>
                  <a:cubicBezTo>
                    <a:pt x="471621" y="11286"/>
                    <a:pt x="313061" y="82848"/>
                    <a:pt x="197978" y="197873"/>
                  </a:cubicBezTo>
                  <a:lnTo>
                    <a:pt x="197978" y="197873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8F00862-429F-A969-19E1-34D570FF51C4}"/>
                </a:ext>
              </a:extLst>
            </p:cNvPr>
            <p:cNvSpPr/>
            <p:nvPr/>
          </p:nvSpPr>
          <p:spPr>
            <a:xfrm>
              <a:off x="11548669" y="2473735"/>
              <a:ext cx="646495" cy="646328"/>
            </a:xfrm>
            <a:custGeom>
              <a:avLst/>
              <a:gdLst>
                <a:gd name="connsiteX0" fmla="*/ 9965 w 333349"/>
                <a:gd name="connsiteY0" fmla="*/ 9920 h 333263"/>
                <a:gd name="connsiteX1" fmla="*/ 103205 w 333349"/>
                <a:gd name="connsiteY1" fmla="*/ 230071 h 333263"/>
                <a:gd name="connsiteX2" fmla="*/ 323426 w 333349"/>
                <a:gd name="connsiteY2" fmla="*/ 323281 h 333263"/>
                <a:gd name="connsiteX3" fmla="*/ 323426 w 333349"/>
                <a:gd name="connsiteY3" fmla="*/ 9899 h 333263"/>
                <a:gd name="connsiteX4" fmla="*/ 9944 w 333349"/>
                <a:gd name="connsiteY4" fmla="*/ 9899 h 333263"/>
                <a:gd name="connsiteX5" fmla="*/ 96183 w 333349"/>
                <a:gd name="connsiteY5" fmla="*/ 237112 h 333263"/>
                <a:gd name="connsiteX6" fmla="*/ 0 w 333349"/>
                <a:gd name="connsiteY6" fmla="*/ 4960 h 333263"/>
                <a:gd name="connsiteX7" fmla="*/ 0 w 333349"/>
                <a:gd name="connsiteY7" fmla="*/ 0 h 333263"/>
                <a:gd name="connsiteX8" fmla="*/ 333349 w 333349"/>
                <a:gd name="connsiteY8" fmla="*/ 0 h 333263"/>
                <a:gd name="connsiteX9" fmla="*/ 333349 w 333349"/>
                <a:gd name="connsiteY9" fmla="*/ 333264 h 333263"/>
                <a:gd name="connsiteX10" fmla="*/ 328387 w 333349"/>
                <a:gd name="connsiteY10" fmla="*/ 333264 h 333263"/>
                <a:gd name="connsiteX11" fmla="*/ 96183 w 333349"/>
                <a:gd name="connsiteY11" fmla="*/ 237091 h 333263"/>
                <a:gd name="connsiteX12" fmla="*/ 96183 w 333349"/>
                <a:gd name="connsiteY12" fmla="*/ 237091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349" h="333263">
                  <a:moveTo>
                    <a:pt x="9965" y="9920"/>
                  </a:moveTo>
                  <a:cubicBezTo>
                    <a:pt x="11269" y="95858"/>
                    <a:pt x="46672" y="173557"/>
                    <a:pt x="103205" y="230071"/>
                  </a:cubicBezTo>
                  <a:cubicBezTo>
                    <a:pt x="159737" y="286606"/>
                    <a:pt x="237482" y="321978"/>
                    <a:pt x="323426" y="323281"/>
                  </a:cubicBezTo>
                  <a:lnTo>
                    <a:pt x="323426" y="9899"/>
                  </a:lnTo>
                  <a:lnTo>
                    <a:pt x="9944" y="9899"/>
                  </a:lnTo>
                  <a:close/>
                  <a:moveTo>
                    <a:pt x="96183" y="237112"/>
                  </a:moveTo>
                  <a:cubicBezTo>
                    <a:pt x="36749" y="177718"/>
                    <a:pt x="0" y="95627"/>
                    <a:pt x="0" y="4960"/>
                  </a:cubicBezTo>
                  <a:lnTo>
                    <a:pt x="0" y="0"/>
                  </a:lnTo>
                  <a:lnTo>
                    <a:pt x="333349" y="0"/>
                  </a:lnTo>
                  <a:lnTo>
                    <a:pt x="333349" y="333264"/>
                  </a:lnTo>
                  <a:lnTo>
                    <a:pt x="328387" y="333264"/>
                  </a:lnTo>
                  <a:cubicBezTo>
                    <a:pt x="237713" y="333264"/>
                    <a:pt x="155595" y="296505"/>
                    <a:pt x="96183" y="237091"/>
                  </a:cubicBezTo>
                  <a:lnTo>
                    <a:pt x="96183" y="237091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0A6B478-8E03-8148-2E15-3E5E4E9823F7}"/>
                </a:ext>
              </a:extLst>
            </p:cNvPr>
            <p:cNvSpPr/>
            <p:nvPr/>
          </p:nvSpPr>
          <p:spPr>
            <a:xfrm>
              <a:off x="11548669" y="592543"/>
              <a:ext cx="646495" cy="646328"/>
            </a:xfrm>
            <a:custGeom>
              <a:avLst/>
              <a:gdLst>
                <a:gd name="connsiteX0" fmla="*/ 0 w 333349"/>
                <a:gd name="connsiteY0" fmla="*/ 328283 h 333263"/>
                <a:gd name="connsiteX1" fmla="*/ 96183 w 333349"/>
                <a:gd name="connsiteY1" fmla="*/ 96152 h 333263"/>
                <a:gd name="connsiteX2" fmla="*/ 328387 w 333349"/>
                <a:gd name="connsiteY2" fmla="*/ 0 h 333263"/>
                <a:gd name="connsiteX3" fmla="*/ 333349 w 333349"/>
                <a:gd name="connsiteY3" fmla="*/ 0 h 333263"/>
                <a:gd name="connsiteX4" fmla="*/ 333349 w 333349"/>
                <a:gd name="connsiteY4" fmla="*/ 333264 h 333263"/>
                <a:gd name="connsiteX5" fmla="*/ 0 w 333349"/>
                <a:gd name="connsiteY5" fmla="*/ 333264 h 333263"/>
                <a:gd name="connsiteX6" fmla="*/ 0 w 333349"/>
                <a:gd name="connsiteY6" fmla="*/ 328304 h 333263"/>
                <a:gd name="connsiteX7" fmla="*/ 0 w 333349"/>
                <a:gd name="connsiteY7" fmla="*/ 328304 h 333263"/>
                <a:gd name="connsiteX8" fmla="*/ 103205 w 333349"/>
                <a:gd name="connsiteY8" fmla="*/ 103172 h 333263"/>
                <a:gd name="connsiteX9" fmla="*/ 9965 w 333349"/>
                <a:gd name="connsiteY9" fmla="*/ 323323 h 333263"/>
                <a:gd name="connsiteX10" fmla="*/ 323447 w 333349"/>
                <a:gd name="connsiteY10" fmla="*/ 323323 h 333263"/>
                <a:gd name="connsiteX11" fmla="*/ 323447 w 333349"/>
                <a:gd name="connsiteY11" fmla="*/ 9962 h 333263"/>
                <a:gd name="connsiteX12" fmla="*/ 103226 w 333349"/>
                <a:gd name="connsiteY12" fmla="*/ 103172 h 333263"/>
                <a:gd name="connsiteX13" fmla="*/ 103226 w 333349"/>
                <a:gd name="connsiteY13" fmla="*/ 103172 h 333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3349" h="333263">
                  <a:moveTo>
                    <a:pt x="0" y="328283"/>
                  </a:moveTo>
                  <a:cubicBezTo>
                    <a:pt x="0" y="237616"/>
                    <a:pt x="36749" y="155546"/>
                    <a:pt x="96183" y="96152"/>
                  </a:cubicBezTo>
                  <a:cubicBezTo>
                    <a:pt x="155595" y="36737"/>
                    <a:pt x="237713" y="0"/>
                    <a:pt x="328387" y="0"/>
                  </a:cubicBezTo>
                  <a:lnTo>
                    <a:pt x="333349" y="0"/>
                  </a:lnTo>
                  <a:lnTo>
                    <a:pt x="333349" y="333264"/>
                  </a:lnTo>
                  <a:lnTo>
                    <a:pt x="0" y="333264"/>
                  </a:lnTo>
                  <a:lnTo>
                    <a:pt x="0" y="328304"/>
                  </a:lnTo>
                  <a:lnTo>
                    <a:pt x="0" y="328304"/>
                  </a:lnTo>
                  <a:close/>
                  <a:moveTo>
                    <a:pt x="103205" y="103172"/>
                  </a:moveTo>
                  <a:cubicBezTo>
                    <a:pt x="46672" y="159686"/>
                    <a:pt x="11269" y="237385"/>
                    <a:pt x="9965" y="323323"/>
                  </a:cubicBezTo>
                  <a:lnTo>
                    <a:pt x="323447" y="323323"/>
                  </a:lnTo>
                  <a:lnTo>
                    <a:pt x="323447" y="9962"/>
                  </a:lnTo>
                  <a:cubicBezTo>
                    <a:pt x="237482" y="11286"/>
                    <a:pt x="159737" y="46657"/>
                    <a:pt x="103226" y="103172"/>
                  </a:cubicBezTo>
                  <a:lnTo>
                    <a:pt x="103226" y="10317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6B2AD9D-7629-61BB-7F3D-CA89BC6A2CA5}"/>
                </a:ext>
              </a:extLst>
            </p:cNvPr>
            <p:cNvSpPr/>
            <p:nvPr/>
          </p:nvSpPr>
          <p:spPr>
            <a:xfrm>
              <a:off x="8412255" y="-34546"/>
              <a:ext cx="2528408" cy="1273378"/>
            </a:xfrm>
            <a:custGeom>
              <a:avLst/>
              <a:gdLst>
                <a:gd name="connsiteX0" fmla="*/ 9986 w 1303711"/>
                <a:gd name="connsiteY0" fmla="*/ 9920 h 656586"/>
                <a:gd name="connsiteX1" fmla="*/ 197937 w 1303711"/>
                <a:gd name="connsiteY1" fmla="*/ 458692 h 656586"/>
                <a:gd name="connsiteX2" fmla="*/ 651835 w 1303711"/>
                <a:gd name="connsiteY2" fmla="*/ 646646 h 656586"/>
                <a:gd name="connsiteX3" fmla="*/ 1105733 w 1303711"/>
                <a:gd name="connsiteY3" fmla="*/ 458692 h 656586"/>
                <a:gd name="connsiteX4" fmla="*/ 1293683 w 1303711"/>
                <a:gd name="connsiteY4" fmla="*/ 9899 h 656586"/>
                <a:gd name="connsiteX5" fmla="*/ 980180 w 1303711"/>
                <a:gd name="connsiteY5" fmla="*/ 9899 h 656586"/>
                <a:gd name="connsiteX6" fmla="*/ 884019 w 1303711"/>
                <a:gd name="connsiteY6" fmla="*/ 237070 h 656586"/>
                <a:gd name="connsiteX7" fmla="*/ 651814 w 1303711"/>
                <a:gd name="connsiteY7" fmla="*/ 333243 h 656586"/>
                <a:gd name="connsiteX8" fmla="*/ 419609 w 1303711"/>
                <a:gd name="connsiteY8" fmla="*/ 237070 h 656586"/>
                <a:gd name="connsiteX9" fmla="*/ 323447 w 1303711"/>
                <a:gd name="connsiteY9" fmla="*/ 9899 h 656586"/>
                <a:gd name="connsiteX10" fmla="*/ 9944 w 1303711"/>
                <a:gd name="connsiteY10" fmla="*/ 9899 h 656586"/>
                <a:gd name="connsiteX11" fmla="*/ 190936 w 1303711"/>
                <a:gd name="connsiteY11" fmla="*/ 465733 h 656586"/>
                <a:gd name="connsiteX12" fmla="*/ 0 w 1303711"/>
                <a:gd name="connsiteY12" fmla="*/ 4960 h 656586"/>
                <a:gd name="connsiteX13" fmla="*/ 0 w 1303711"/>
                <a:gd name="connsiteY13" fmla="*/ 0 h 656586"/>
                <a:gd name="connsiteX14" fmla="*/ 333391 w 1303711"/>
                <a:gd name="connsiteY14" fmla="*/ 0 h 656586"/>
                <a:gd name="connsiteX15" fmla="*/ 333391 w 1303711"/>
                <a:gd name="connsiteY15" fmla="*/ 4960 h 656586"/>
                <a:gd name="connsiteX16" fmla="*/ 426673 w 1303711"/>
                <a:gd name="connsiteY16" fmla="*/ 230071 h 656586"/>
                <a:gd name="connsiteX17" fmla="*/ 651856 w 1303711"/>
                <a:gd name="connsiteY17" fmla="*/ 323323 h 656586"/>
                <a:gd name="connsiteX18" fmla="*/ 877039 w 1303711"/>
                <a:gd name="connsiteY18" fmla="*/ 230071 h 656586"/>
                <a:gd name="connsiteX19" fmla="*/ 970320 w 1303711"/>
                <a:gd name="connsiteY19" fmla="*/ 4960 h 656586"/>
                <a:gd name="connsiteX20" fmla="*/ 970320 w 1303711"/>
                <a:gd name="connsiteY20" fmla="*/ 0 h 656586"/>
                <a:gd name="connsiteX21" fmla="*/ 1303712 w 1303711"/>
                <a:gd name="connsiteY21" fmla="*/ 0 h 656586"/>
                <a:gd name="connsiteX22" fmla="*/ 1303712 w 1303711"/>
                <a:gd name="connsiteY22" fmla="*/ 4960 h 656586"/>
                <a:gd name="connsiteX23" fmla="*/ 1112776 w 1303711"/>
                <a:gd name="connsiteY23" fmla="*/ 465733 h 656586"/>
                <a:gd name="connsiteX24" fmla="*/ 651856 w 1303711"/>
                <a:gd name="connsiteY24" fmla="*/ 656587 h 656586"/>
                <a:gd name="connsiteX25" fmla="*/ 190936 w 1303711"/>
                <a:gd name="connsiteY25" fmla="*/ 465712 h 656586"/>
                <a:gd name="connsiteX26" fmla="*/ 190936 w 1303711"/>
                <a:gd name="connsiteY26" fmla="*/ 465712 h 65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3711" h="656586">
                  <a:moveTo>
                    <a:pt x="9986" y="9920"/>
                  </a:moveTo>
                  <a:cubicBezTo>
                    <a:pt x="11290" y="185137"/>
                    <a:pt x="82875" y="343667"/>
                    <a:pt x="197937" y="458692"/>
                  </a:cubicBezTo>
                  <a:cubicBezTo>
                    <a:pt x="314112" y="574810"/>
                    <a:pt x="474585" y="646646"/>
                    <a:pt x="651835" y="646646"/>
                  </a:cubicBezTo>
                  <a:cubicBezTo>
                    <a:pt x="829084" y="646646"/>
                    <a:pt x="989557" y="574810"/>
                    <a:pt x="1105733" y="458692"/>
                  </a:cubicBezTo>
                  <a:cubicBezTo>
                    <a:pt x="1220815" y="343646"/>
                    <a:pt x="1292401" y="185137"/>
                    <a:pt x="1293683" y="9899"/>
                  </a:cubicBezTo>
                  <a:lnTo>
                    <a:pt x="980180" y="9899"/>
                  </a:lnTo>
                  <a:cubicBezTo>
                    <a:pt x="978877" y="98590"/>
                    <a:pt x="942359" y="178748"/>
                    <a:pt x="884019" y="237070"/>
                  </a:cubicBezTo>
                  <a:cubicBezTo>
                    <a:pt x="824627" y="296484"/>
                    <a:pt x="742488" y="333243"/>
                    <a:pt x="651814" y="333243"/>
                  </a:cubicBezTo>
                  <a:cubicBezTo>
                    <a:pt x="561139" y="333243"/>
                    <a:pt x="479021" y="296484"/>
                    <a:pt x="419609" y="237070"/>
                  </a:cubicBezTo>
                  <a:cubicBezTo>
                    <a:pt x="361269" y="178748"/>
                    <a:pt x="324750" y="98590"/>
                    <a:pt x="323447" y="9899"/>
                  </a:cubicBezTo>
                  <a:lnTo>
                    <a:pt x="9944" y="9899"/>
                  </a:lnTo>
                  <a:close/>
                  <a:moveTo>
                    <a:pt x="190936" y="465733"/>
                  </a:moveTo>
                  <a:cubicBezTo>
                    <a:pt x="72994" y="347807"/>
                    <a:pt x="0" y="184906"/>
                    <a:pt x="0" y="4960"/>
                  </a:cubicBezTo>
                  <a:lnTo>
                    <a:pt x="0" y="0"/>
                  </a:lnTo>
                  <a:lnTo>
                    <a:pt x="333391" y="0"/>
                  </a:lnTo>
                  <a:lnTo>
                    <a:pt x="333391" y="4960"/>
                  </a:lnTo>
                  <a:cubicBezTo>
                    <a:pt x="333391" y="92873"/>
                    <a:pt x="369047" y="172464"/>
                    <a:pt x="426673" y="230071"/>
                  </a:cubicBezTo>
                  <a:cubicBezTo>
                    <a:pt x="484298" y="287678"/>
                    <a:pt x="563914" y="323323"/>
                    <a:pt x="651856" y="323323"/>
                  </a:cubicBezTo>
                  <a:cubicBezTo>
                    <a:pt x="739797" y="323323"/>
                    <a:pt x="819413" y="287678"/>
                    <a:pt x="877039" y="230071"/>
                  </a:cubicBezTo>
                  <a:cubicBezTo>
                    <a:pt x="934664" y="172464"/>
                    <a:pt x="970320" y="92873"/>
                    <a:pt x="970320" y="4960"/>
                  </a:cubicBezTo>
                  <a:lnTo>
                    <a:pt x="970320" y="0"/>
                  </a:lnTo>
                  <a:lnTo>
                    <a:pt x="1303712" y="0"/>
                  </a:lnTo>
                  <a:lnTo>
                    <a:pt x="1303712" y="4960"/>
                  </a:lnTo>
                  <a:cubicBezTo>
                    <a:pt x="1303712" y="184906"/>
                    <a:pt x="1230718" y="347807"/>
                    <a:pt x="1112776" y="465733"/>
                  </a:cubicBezTo>
                  <a:cubicBezTo>
                    <a:pt x="994833" y="583637"/>
                    <a:pt x="831838" y="656587"/>
                    <a:pt x="651856" y="656587"/>
                  </a:cubicBezTo>
                  <a:cubicBezTo>
                    <a:pt x="471873" y="656587"/>
                    <a:pt x="308899" y="583637"/>
                    <a:pt x="190936" y="465712"/>
                  </a:cubicBezTo>
                  <a:lnTo>
                    <a:pt x="190936" y="465712"/>
                  </a:lnTo>
                  <a:close/>
                </a:path>
              </a:pathLst>
            </a:custGeom>
            <a:solidFill>
              <a:srgbClr val="F37655"/>
            </a:solidFill>
            <a:ln w="21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8F934E0-98A7-8360-FF7A-F533E837BF75}"/>
              </a:ext>
            </a:extLst>
          </p:cNvPr>
          <p:cNvSpPr/>
          <p:nvPr/>
        </p:nvSpPr>
        <p:spPr>
          <a:xfrm>
            <a:off x="427508" y="2205046"/>
            <a:ext cx="9352061" cy="41767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AE5CF64-2F4B-5578-4CC4-0A6B675D73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4858" y="2651658"/>
            <a:ext cx="2643449" cy="515952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2D74DC40-15B2-BDBD-040E-1889731F54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7293" y="2651658"/>
            <a:ext cx="2643449" cy="515952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61CE6EE-75B8-CE9E-9B19-73A8B03EE5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7293" y="3339059"/>
            <a:ext cx="2645259" cy="2362781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1pPr>
            <a:lvl2pPr marL="120650" indent="0">
              <a:buNone/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Bullet here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418CC790-3C3F-A1D1-F375-761D7849AC7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344E327-1C43-8C8B-BBD9-DFC98F92CB5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6A75F8F-4843-0603-73B2-5DA1FFDC358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66A04CE-874C-968B-39AA-E7F3DA9EF6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60435" y="3339057"/>
            <a:ext cx="2645259" cy="2362781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1pPr>
            <a:lvl2pPr marL="120650" indent="0">
              <a:buNone/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Bullet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175B25B2-1D5C-D894-4F77-A7F80FA9FB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4153" y="3339058"/>
            <a:ext cx="2645259" cy="2362781"/>
          </a:xfrm>
        </p:spPr>
        <p:txBody>
          <a:bodyPr>
            <a:noAutofit/>
          </a:bodyPr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1pPr>
            <a:lvl2pPr marL="120650" indent="0">
              <a:buNone/>
              <a:defRPr sz="16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Bullet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9F208EC-6D24-A632-B238-F02958138C5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5397" y="2651657"/>
            <a:ext cx="2643449" cy="515952"/>
          </a:xfrm>
        </p:spPr>
        <p:txBody>
          <a:bodyPr>
            <a:noAutofit/>
          </a:bodyPr>
          <a:lstStyle>
            <a:lvl1pPr algn="ctr">
              <a:defRPr sz="20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4642A9-2DDF-6AE6-FA46-B95566EF8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920713"/>
            <a:ext cx="7335741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4063F00C-EBBB-2F12-3777-4CEDEA686C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683494"/>
            <a:ext cx="7335740" cy="237219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287719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3/4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81F9-1F35-DAC5-BB4C-5EC23860C2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219" y="2332186"/>
            <a:ext cx="3302706" cy="1369102"/>
          </a:xfrm>
        </p:spPr>
        <p:txBody>
          <a:bodyPr anchor="t">
            <a:noAutofit/>
          </a:bodyPr>
          <a:lstStyle>
            <a:lvl1pPr algn="l">
              <a:lnSpc>
                <a:spcPts val="4480"/>
              </a:lnSpc>
              <a:defRPr sz="36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31DAE-BC7F-498E-7AFF-49BC7F02C2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219" y="4220614"/>
            <a:ext cx="3302706" cy="533115"/>
          </a:xfrm>
        </p:spPr>
        <p:txBody>
          <a:bodyPr>
            <a:noAutofit/>
          </a:bodyPr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C8FA9AE0-F1B9-0047-E89F-61CC4B6B2D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18" y="2061274"/>
            <a:ext cx="3302705" cy="263337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04A36B9-C75B-9497-ED4B-D54659AB436E}"/>
              </a:ext>
            </a:extLst>
          </p:cNvPr>
          <p:cNvSpPr/>
          <p:nvPr/>
        </p:nvSpPr>
        <p:spPr>
          <a:xfrm flipH="1">
            <a:off x="0" y="3776125"/>
            <a:ext cx="2194742" cy="3081875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2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>
              <a:latin typeface="Roboto Light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138B8B-F2F0-BA30-09D4-0316CFD85620}"/>
              </a:ext>
            </a:extLst>
          </p:cNvPr>
          <p:cNvSpPr/>
          <p:nvPr userDrawn="1"/>
        </p:nvSpPr>
        <p:spPr>
          <a:xfrm>
            <a:off x="4284324" y="0"/>
            <a:ext cx="7907676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/>
              </a:solidFill>
              <a:latin typeface="Roboto Light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D3D7B-4EE0-71A6-2EBE-4869784667A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DCD50-94E4-8DF2-720C-763A41E4BA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8AC9A-6E9C-4B42-F5EA-9AF69305A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A94BE5A-E61D-7F1B-B537-51E94EAED6A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9219" y="487651"/>
            <a:ext cx="3190156" cy="914400"/>
          </a:xfrm>
          <a:ln>
            <a:noFill/>
          </a:ln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936480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 userDrawn="1"/>
        </p:nvSpPr>
        <p:spPr>
          <a:xfrm>
            <a:off x="-6117" y="2316480"/>
            <a:ext cx="12198117" cy="3389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9DA62F-F7AB-268E-306B-4EADAD075462}"/>
              </a:ext>
            </a:extLst>
          </p:cNvPr>
          <p:cNvSpPr/>
          <p:nvPr userDrawn="1"/>
        </p:nvSpPr>
        <p:spPr>
          <a:xfrm flipH="1">
            <a:off x="-6118" y="2363941"/>
            <a:ext cx="3200421" cy="4494059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CCDDAE3-EB3A-C18D-9869-41379AAB40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5731" y="1270"/>
            <a:ext cx="6126269" cy="6856730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BC657-5C33-B0FF-C5AD-F89D0AA1B0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358" y="2657856"/>
            <a:ext cx="5153153" cy="290169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bg2"/>
                </a:solidFill>
              </a:defRPr>
            </a:lvl4pPr>
            <a:lvl5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6D6C69-E7B0-9EAC-6A35-1425E7324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3" y="920707"/>
            <a:ext cx="5171248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B3824D2-CCDC-23F0-B525-B74385E11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683488"/>
            <a:ext cx="5171247" cy="23721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EC32AC5-EE25-7CB1-BD66-1E532D0C3A1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7ED0F0F-C1A4-86EA-F956-3CEE30EE44C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49895" y="6356350"/>
            <a:ext cx="56158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76DD415-8D6B-A436-8ABF-50F8EB474E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efits -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EA433A-4B37-BDB3-2E5F-50E247702AC5}"/>
              </a:ext>
            </a:extLst>
          </p:cNvPr>
          <p:cNvSpPr/>
          <p:nvPr/>
        </p:nvSpPr>
        <p:spPr>
          <a:xfrm>
            <a:off x="1774043" y="0"/>
            <a:ext cx="450823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1B973E9-C9E1-3A80-34F0-0CCCDAFF7355}"/>
              </a:ext>
            </a:extLst>
          </p:cNvPr>
          <p:cNvSpPr/>
          <p:nvPr/>
        </p:nvSpPr>
        <p:spPr>
          <a:xfrm>
            <a:off x="1777430" y="0"/>
            <a:ext cx="4510355" cy="4571381"/>
          </a:xfrm>
          <a:custGeom>
            <a:avLst/>
            <a:gdLst>
              <a:gd name="connsiteX0" fmla="*/ 4510355 w 4510355"/>
              <a:gd name="connsiteY0" fmla="*/ 2034723 h 4571381"/>
              <a:gd name="connsiteX1" fmla="*/ 4510355 w 4510355"/>
              <a:gd name="connsiteY1" fmla="*/ 3091472 h 4571381"/>
              <a:gd name="connsiteX2" fmla="*/ 3740226 w 4510355"/>
              <a:gd name="connsiteY2" fmla="*/ 4170115 h 4571381"/>
              <a:gd name="connsiteX3" fmla="*/ 3953081 w 4510355"/>
              <a:gd name="connsiteY3" fmla="*/ 4318732 h 4571381"/>
              <a:gd name="connsiteX4" fmla="*/ 3065362 w 4510355"/>
              <a:gd name="connsiteY4" fmla="*/ 4571381 h 4571381"/>
              <a:gd name="connsiteX5" fmla="*/ 2997710 w 4510355"/>
              <a:gd name="connsiteY5" fmla="*/ 3649957 h 4571381"/>
              <a:gd name="connsiteX6" fmla="*/ 3236966 w 4510355"/>
              <a:gd name="connsiteY6" fmla="*/ 3816737 h 4571381"/>
              <a:gd name="connsiteX7" fmla="*/ 2383071 w 4510355"/>
              <a:gd name="connsiteY7" fmla="*/ 24577 h 4571381"/>
              <a:gd name="connsiteX8" fmla="*/ 2088540 w 4510355"/>
              <a:gd name="connsiteY8" fmla="*/ 147186 h 4571381"/>
              <a:gd name="connsiteX9" fmla="*/ 2081940 w 4510355"/>
              <a:gd name="connsiteY9" fmla="*/ 153791 h 4571381"/>
              <a:gd name="connsiteX10" fmla="*/ 2081940 w 4510355"/>
              <a:gd name="connsiteY10" fmla="*/ 743303 h 4571381"/>
              <a:gd name="connsiteX11" fmla="*/ 2114941 w 4510355"/>
              <a:gd name="connsiteY11" fmla="*/ 776329 h 4571381"/>
              <a:gd name="connsiteX12" fmla="*/ 2187543 w 4510355"/>
              <a:gd name="connsiteY12" fmla="*/ 848988 h 4571381"/>
              <a:gd name="connsiteX13" fmla="*/ 2710603 w 4510355"/>
              <a:gd name="connsiteY13" fmla="*/ 1372449 h 4571381"/>
              <a:gd name="connsiteX14" fmla="*/ 3304615 w 4510355"/>
              <a:gd name="connsiteY14" fmla="*/ 777982 h 4571381"/>
              <a:gd name="connsiteX15" fmla="*/ 3337616 w 4510355"/>
              <a:gd name="connsiteY15" fmla="*/ 744956 h 4571381"/>
              <a:gd name="connsiteX16" fmla="*/ 3339267 w 4510355"/>
              <a:gd name="connsiteY16" fmla="*/ 743303 h 4571381"/>
              <a:gd name="connsiteX17" fmla="*/ 3339267 w 4510355"/>
              <a:gd name="connsiteY17" fmla="*/ 153791 h 4571381"/>
              <a:gd name="connsiteX18" fmla="*/ 3332665 w 4510355"/>
              <a:gd name="connsiteY18" fmla="*/ 147186 h 4571381"/>
              <a:gd name="connsiteX19" fmla="*/ 2743603 w 4510355"/>
              <a:gd name="connsiteY19" fmla="*/ 147186 h 4571381"/>
              <a:gd name="connsiteX20" fmla="*/ 2710603 w 4510355"/>
              <a:gd name="connsiteY20" fmla="*/ 180212 h 4571381"/>
              <a:gd name="connsiteX21" fmla="*/ 2677602 w 4510355"/>
              <a:gd name="connsiteY21" fmla="*/ 147186 h 4571381"/>
              <a:gd name="connsiteX22" fmla="*/ 2383071 w 4510355"/>
              <a:gd name="connsiteY22" fmla="*/ 24577 h 4571381"/>
              <a:gd name="connsiteX23" fmla="*/ 0 w 4510355"/>
              <a:gd name="connsiteY23" fmla="*/ 2 h 4571381"/>
              <a:gd name="connsiteX24" fmla="*/ 521198 w 4510355"/>
              <a:gd name="connsiteY24" fmla="*/ 2 h 4571381"/>
              <a:gd name="connsiteX25" fmla="*/ 473941 w 4510355"/>
              <a:gd name="connsiteY25" fmla="*/ 180832 h 4571381"/>
              <a:gd name="connsiteX26" fmla="*/ 423656 w 4510355"/>
              <a:gd name="connsiteY26" fmla="*/ 646246 h 4571381"/>
              <a:gd name="connsiteX27" fmla="*/ 780064 w 4510355"/>
              <a:gd name="connsiteY27" fmla="*/ 1850043 h 4571381"/>
              <a:gd name="connsiteX28" fmla="*/ 2053890 w 4510355"/>
              <a:gd name="connsiteY28" fmla="*/ 3635094 h 4571381"/>
              <a:gd name="connsiteX29" fmla="*/ 2425147 w 4510355"/>
              <a:gd name="connsiteY29" fmla="*/ 4087550 h 4571381"/>
              <a:gd name="connsiteX30" fmla="*/ 1964788 w 4510355"/>
              <a:gd name="connsiteY30" fmla="*/ 4548263 h 4571381"/>
              <a:gd name="connsiteX31" fmla="*/ 1504430 w 4510355"/>
              <a:gd name="connsiteY31" fmla="*/ 4087550 h 4571381"/>
              <a:gd name="connsiteX32" fmla="*/ 1524230 w 4510355"/>
              <a:gd name="connsiteY32" fmla="*/ 3953796 h 4571381"/>
              <a:gd name="connsiteX33" fmla="*/ 265253 w 4510355"/>
              <a:gd name="connsiteY33" fmla="*/ 2190210 h 4571381"/>
              <a:gd name="connsiteX34" fmla="*/ 69672 w 4510355"/>
              <a:gd name="connsiteY34" fmla="*/ 1832885 h 4571381"/>
              <a:gd name="connsiteX35" fmla="*/ 0 w 4510355"/>
              <a:gd name="connsiteY35" fmla="*/ 1665580 h 4571381"/>
              <a:gd name="connsiteX36" fmla="*/ 1186496 w 4510355"/>
              <a:gd name="connsiteY36" fmla="*/ 0 h 4571381"/>
              <a:gd name="connsiteX37" fmla="*/ 4230805 w 4510355"/>
              <a:gd name="connsiteY37" fmla="*/ 0 h 4571381"/>
              <a:gd name="connsiteX38" fmla="*/ 4277255 w 4510355"/>
              <a:gd name="connsiteY38" fmla="*/ 126871 h 4571381"/>
              <a:gd name="connsiteX39" fmla="*/ 4354037 w 4510355"/>
              <a:gd name="connsiteY39" fmla="*/ 621109 h 4571381"/>
              <a:gd name="connsiteX40" fmla="*/ 4094982 w 4510355"/>
              <a:gd name="connsiteY40" fmla="*/ 1496297 h 4571381"/>
              <a:gd name="connsiteX41" fmla="*/ 2837654 w 4510355"/>
              <a:gd name="connsiteY41" fmla="*/ 3256580 h 4571381"/>
              <a:gd name="connsiteX42" fmla="*/ 2708953 w 4510355"/>
              <a:gd name="connsiteY42" fmla="*/ 3352355 h 4571381"/>
              <a:gd name="connsiteX43" fmla="*/ 2580251 w 4510355"/>
              <a:gd name="connsiteY43" fmla="*/ 3256580 h 4571381"/>
              <a:gd name="connsiteX44" fmla="*/ 1322924 w 4510355"/>
              <a:gd name="connsiteY44" fmla="*/ 1494645 h 4571381"/>
              <a:gd name="connsiteX45" fmla="*/ 1063868 w 4510355"/>
              <a:gd name="connsiteY45" fmla="*/ 619457 h 4571381"/>
              <a:gd name="connsiteX46" fmla="*/ 1140650 w 4510355"/>
              <a:gd name="connsiteY46" fmla="*/ 125219 h 457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10355" h="4571381">
                <a:moveTo>
                  <a:pt x="4510355" y="2034723"/>
                </a:moveTo>
                <a:lnTo>
                  <a:pt x="4510355" y="3091472"/>
                </a:lnTo>
                <a:lnTo>
                  <a:pt x="3740226" y="4170115"/>
                </a:lnTo>
                <a:lnTo>
                  <a:pt x="3953081" y="4318732"/>
                </a:lnTo>
                <a:lnTo>
                  <a:pt x="3065362" y="4571381"/>
                </a:lnTo>
                <a:lnTo>
                  <a:pt x="2997710" y="3649957"/>
                </a:lnTo>
                <a:lnTo>
                  <a:pt x="3236966" y="3816737"/>
                </a:lnTo>
                <a:close/>
                <a:moveTo>
                  <a:pt x="2383071" y="24577"/>
                </a:moveTo>
                <a:cubicBezTo>
                  <a:pt x="2276644" y="24577"/>
                  <a:pt x="2170217" y="65446"/>
                  <a:pt x="2088540" y="147186"/>
                </a:cubicBezTo>
                <a:lnTo>
                  <a:pt x="2081940" y="153791"/>
                </a:lnTo>
                <a:cubicBezTo>
                  <a:pt x="1918586" y="317271"/>
                  <a:pt x="1918586" y="579826"/>
                  <a:pt x="2081940" y="743303"/>
                </a:cubicBezTo>
                <a:lnTo>
                  <a:pt x="2114941" y="776329"/>
                </a:lnTo>
                <a:lnTo>
                  <a:pt x="2187543" y="848988"/>
                </a:lnTo>
                <a:lnTo>
                  <a:pt x="2710603" y="1372449"/>
                </a:lnTo>
                <a:lnTo>
                  <a:pt x="3304615" y="777982"/>
                </a:lnTo>
                <a:lnTo>
                  <a:pt x="3337616" y="744956"/>
                </a:lnTo>
                <a:lnTo>
                  <a:pt x="3339267" y="743303"/>
                </a:lnTo>
                <a:cubicBezTo>
                  <a:pt x="3500970" y="579826"/>
                  <a:pt x="3500970" y="315618"/>
                  <a:pt x="3339267" y="153791"/>
                </a:cubicBezTo>
                <a:lnTo>
                  <a:pt x="3332665" y="147186"/>
                </a:lnTo>
                <a:cubicBezTo>
                  <a:pt x="3169312" y="-14641"/>
                  <a:pt x="2905307" y="-14641"/>
                  <a:pt x="2743603" y="147186"/>
                </a:cubicBezTo>
                <a:lnTo>
                  <a:pt x="2710603" y="180212"/>
                </a:lnTo>
                <a:lnTo>
                  <a:pt x="2677602" y="147186"/>
                </a:lnTo>
                <a:cubicBezTo>
                  <a:pt x="2595926" y="65446"/>
                  <a:pt x="2489499" y="24577"/>
                  <a:pt x="2383071" y="24577"/>
                </a:cubicBezTo>
                <a:close/>
                <a:moveTo>
                  <a:pt x="0" y="2"/>
                </a:moveTo>
                <a:lnTo>
                  <a:pt x="521198" y="2"/>
                </a:lnTo>
                <a:lnTo>
                  <a:pt x="473941" y="180832"/>
                </a:lnTo>
                <a:cubicBezTo>
                  <a:pt x="442374" y="331235"/>
                  <a:pt x="425100" y="486896"/>
                  <a:pt x="423656" y="646246"/>
                </a:cubicBezTo>
                <a:cubicBezTo>
                  <a:pt x="426956" y="1072281"/>
                  <a:pt x="550710" y="1490060"/>
                  <a:pt x="780064" y="1850043"/>
                </a:cubicBezTo>
                <a:lnTo>
                  <a:pt x="2053890" y="3635094"/>
                </a:lnTo>
                <a:cubicBezTo>
                  <a:pt x="2265095" y="3676378"/>
                  <a:pt x="2425147" y="3833250"/>
                  <a:pt x="2425147" y="4087550"/>
                </a:cubicBezTo>
                <a:cubicBezTo>
                  <a:pt x="2425147" y="4341850"/>
                  <a:pt x="2218894" y="4548263"/>
                  <a:pt x="1964788" y="4548263"/>
                </a:cubicBezTo>
                <a:cubicBezTo>
                  <a:pt x="1710683" y="4548263"/>
                  <a:pt x="1504430" y="4341850"/>
                  <a:pt x="1504430" y="4087550"/>
                </a:cubicBezTo>
                <a:cubicBezTo>
                  <a:pt x="1504430" y="4041314"/>
                  <a:pt x="1511030" y="3996729"/>
                  <a:pt x="1524230" y="3953796"/>
                </a:cubicBezTo>
                <a:lnTo>
                  <a:pt x="265253" y="2190210"/>
                </a:lnTo>
                <a:cubicBezTo>
                  <a:pt x="191414" y="2075445"/>
                  <a:pt x="126134" y="1956035"/>
                  <a:pt x="69672" y="1832885"/>
                </a:cubicBezTo>
                <a:lnTo>
                  <a:pt x="0" y="1665580"/>
                </a:lnTo>
                <a:close/>
                <a:moveTo>
                  <a:pt x="1186496" y="0"/>
                </a:moveTo>
                <a:lnTo>
                  <a:pt x="4230805" y="0"/>
                </a:lnTo>
                <a:lnTo>
                  <a:pt x="4277255" y="126871"/>
                </a:lnTo>
                <a:cubicBezTo>
                  <a:pt x="4325980" y="282967"/>
                  <a:pt x="4352800" y="448961"/>
                  <a:pt x="4354037" y="621109"/>
                </a:cubicBezTo>
                <a:cubicBezTo>
                  <a:pt x="4352388" y="943111"/>
                  <a:pt x="4256684" y="1243647"/>
                  <a:pt x="4094982" y="1496297"/>
                </a:cubicBezTo>
                <a:lnTo>
                  <a:pt x="2837654" y="3256580"/>
                </a:lnTo>
                <a:cubicBezTo>
                  <a:pt x="2803005" y="3320979"/>
                  <a:pt x="2755153" y="3352355"/>
                  <a:pt x="2708953" y="3352355"/>
                </a:cubicBezTo>
                <a:cubicBezTo>
                  <a:pt x="2662752" y="3352355"/>
                  <a:pt x="2616551" y="3320979"/>
                  <a:pt x="2580251" y="3256580"/>
                </a:cubicBezTo>
                <a:lnTo>
                  <a:pt x="1322924" y="1494645"/>
                </a:lnTo>
                <a:cubicBezTo>
                  <a:pt x="1161221" y="1241997"/>
                  <a:pt x="1067168" y="941459"/>
                  <a:pt x="1063868" y="619457"/>
                </a:cubicBezTo>
                <a:cubicBezTo>
                  <a:pt x="1065106" y="447309"/>
                  <a:pt x="1091925" y="281315"/>
                  <a:pt x="1140650" y="12521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>
              <a:latin typeface="+mn-lt"/>
            </a:endParaRP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0FF664A4-FD97-C445-162D-501A22B9F2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88788" y="3501000"/>
            <a:ext cx="3368710" cy="2880751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7F797CC-7DF1-E427-8035-08FFE99988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3501000"/>
            <a:ext cx="3368788" cy="2880751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DD7B1293-B45C-57EA-C01A-8FCDAA229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88788" y="576000"/>
            <a:ext cx="3368710" cy="2781000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2B65610-DB62-89D7-788F-94F5EFF8A4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000" y="576000"/>
            <a:ext cx="3368788" cy="2781000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E74E8-DE3B-1908-8DF5-29BB7F32F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4800" y="1146561"/>
            <a:ext cx="3848100" cy="979176"/>
          </a:xfrm>
        </p:spPr>
        <p:txBody>
          <a:bodyPr anchor="t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72DB97-F793-65E0-404C-23AED73D2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0" y="2774732"/>
            <a:ext cx="3848100" cy="151348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4"/>
                </a:solidFill>
              </a:defRPr>
            </a:lvl1pPr>
            <a:lvl2pPr marL="120650" indent="0">
              <a:buNone/>
              <a:defRPr/>
            </a:lvl2pPr>
          </a:lstStyle>
          <a:p>
            <a:pPr lvl="0"/>
            <a:r>
              <a:rPr lang="en-US"/>
              <a:t>First bullet or phrase here.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F7900E6-9402-E1D8-E64D-AFF2DC144F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4800" y="923925"/>
            <a:ext cx="3848100" cy="222635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439206F-CE9D-DF08-64C5-44B71AD2DE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4800" y="4607036"/>
            <a:ext cx="3848100" cy="151348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4"/>
                </a:solidFill>
              </a:defRPr>
            </a:lvl1pPr>
            <a:lvl2pPr marL="120650" indent="0">
              <a:buNone/>
              <a:defRPr/>
            </a:lvl2pPr>
          </a:lstStyle>
          <a:p>
            <a:pPr lvl="0"/>
            <a:r>
              <a:rPr lang="en-US"/>
              <a:t>Bullet or phrase here.</a:t>
            </a:r>
          </a:p>
        </p:txBody>
      </p:sp>
    </p:spTree>
    <p:extLst>
      <p:ext uri="{BB962C8B-B14F-4D97-AF65-F5344CB8AC3E}">
        <p14:creationId xmlns:p14="http://schemas.microsoft.com/office/powerpoint/2010/main" val="24660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E23B95-7195-5F14-F9D2-309D3391FD0D}"/>
              </a:ext>
            </a:extLst>
          </p:cNvPr>
          <p:cNvSpPr/>
          <p:nvPr/>
        </p:nvSpPr>
        <p:spPr>
          <a:xfrm>
            <a:off x="5629619" y="0"/>
            <a:ext cx="6562381" cy="3263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4E16A-4669-40F0-D877-F7D4AEBBDAD5}"/>
              </a:ext>
            </a:extLst>
          </p:cNvPr>
          <p:cNvSpPr/>
          <p:nvPr/>
        </p:nvSpPr>
        <p:spPr>
          <a:xfrm>
            <a:off x="5629618" y="3263310"/>
            <a:ext cx="6562383" cy="35946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72DB97-F793-65E0-404C-23AED73D2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895" y="4279308"/>
            <a:ext cx="5013440" cy="1828803"/>
          </a:xfrm>
        </p:spPr>
        <p:txBody>
          <a:bodyPr anchor="ctr"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2"/>
                </a:solidFill>
              </a:defRPr>
            </a:lvl1pPr>
            <a:lvl2pPr marL="120650" indent="0">
              <a:buNone/>
              <a:defRPr/>
            </a:lvl2pPr>
          </a:lstStyle>
          <a:p>
            <a:r>
              <a:rPr lang="en-US"/>
              <a:t>Supporting callout, fact, summary, or quote for emphasis here.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F7900E6-9402-E1D8-E64D-AFF2DC144F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6756" y="976018"/>
            <a:ext cx="3938419" cy="250100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bg2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234122E-F87C-CF63-026C-EA4F3970DE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3601" y="479182"/>
            <a:ext cx="3727159" cy="3381618"/>
          </a:xfrm>
          <a:custGeom>
            <a:avLst/>
            <a:gdLst>
              <a:gd name="connsiteX0" fmla="*/ 0 w 4206876"/>
              <a:gd name="connsiteY0" fmla="*/ 0 h 3168650"/>
              <a:gd name="connsiteX1" fmla="*/ 4206876 w 4206876"/>
              <a:gd name="connsiteY1" fmla="*/ 0 h 3168650"/>
              <a:gd name="connsiteX2" fmla="*/ 4206876 w 4206876"/>
              <a:gd name="connsiteY2" fmla="*/ 3168650 h 3168650"/>
              <a:gd name="connsiteX3" fmla="*/ 0 w 4206876"/>
              <a:gd name="connsiteY3" fmla="*/ 316865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876" h="3168650">
                <a:moveTo>
                  <a:pt x="0" y="0"/>
                </a:moveTo>
                <a:lnTo>
                  <a:pt x="4206876" y="0"/>
                </a:lnTo>
                <a:lnTo>
                  <a:pt x="4206876" y="3168650"/>
                </a:lnTo>
                <a:lnTo>
                  <a:pt x="0" y="3168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2E5C9AE-4A9B-AC32-0AAD-174D02DCA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89658" y="479184"/>
            <a:ext cx="3231026" cy="3381615"/>
          </a:xfrm>
          <a:custGeom>
            <a:avLst/>
            <a:gdLst>
              <a:gd name="connsiteX0" fmla="*/ 0 w 4206875"/>
              <a:gd name="connsiteY0" fmla="*/ 0 h 3168650"/>
              <a:gd name="connsiteX1" fmla="*/ 4206875 w 4206875"/>
              <a:gd name="connsiteY1" fmla="*/ 0 h 3168650"/>
              <a:gd name="connsiteX2" fmla="*/ 4206875 w 4206875"/>
              <a:gd name="connsiteY2" fmla="*/ 3168650 h 3168650"/>
              <a:gd name="connsiteX3" fmla="*/ 0 w 4206875"/>
              <a:gd name="connsiteY3" fmla="*/ 316865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875" h="3168650">
                <a:moveTo>
                  <a:pt x="0" y="0"/>
                </a:moveTo>
                <a:lnTo>
                  <a:pt x="4206875" y="0"/>
                </a:lnTo>
                <a:lnTo>
                  <a:pt x="4206875" y="3168650"/>
                </a:lnTo>
                <a:lnTo>
                  <a:pt x="0" y="3168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EE70A74-028B-041A-11CA-30010D877F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7361" y="4279308"/>
            <a:ext cx="4955540" cy="182880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or bullets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9831D1-47B5-4943-01CF-5014C98A4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757" y="1227553"/>
            <a:ext cx="3938419" cy="849835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D9B5C42-758E-A060-889A-555FF90BC140}"/>
              </a:ext>
            </a:extLst>
          </p:cNvPr>
          <p:cNvSpPr/>
          <p:nvPr/>
        </p:nvSpPr>
        <p:spPr>
          <a:xfrm>
            <a:off x="11464125" y="1936829"/>
            <a:ext cx="720889" cy="720450"/>
          </a:xfrm>
          <a:custGeom>
            <a:avLst/>
            <a:gdLst>
              <a:gd name="connsiteX0" fmla="*/ 709930 w 720889"/>
              <a:gd name="connsiteY0" fmla="*/ 10907 h 720450"/>
              <a:gd name="connsiteX1" fmla="*/ 365844 w 720889"/>
              <a:gd name="connsiteY1" fmla="*/ 10907 h 720450"/>
              <a:gd name="connsiteX2" fmla="*/ 260302 w 720889"/>
              <a:gd name="connsiteY2" fmla="*/ 260167 h 720450"/>
              <a:gd name="connsiteX3" fmla="*/ 10891 w 720889"/>
              <a:gd name="connsiteY3" fmla="*/ 365645 h 720450"/>
              <a:gd name="connsiteX4" fmla="*/ 10891 w 720889"/>
              <a:gd name="connsiteY4" fmla="*/ 709520 h 720450"/>
              <a:gd name="connsiteX5" fmla="*/ 503622 w 720889"/>
              <a:gd name="connsiteY5" fmla="*/ 503338 h 720450"/>
              <a:gd name="connsiteX6" fmla="*/ 709907 w 720889"/>
              <a:gd name="connsiteY6" fmla="*/ 10931 h 720450"/>
              <a:gd name="connsiteX7" fmla="*/ 709907 w 720889"/>
              <a:gd name="connsiteY7" fmla="*/ 10931 h 720450"/>
              <a:gd name="connsiteX8" fmla="*/ 511328 w 720889"/>
              <a:gd name="connsiteY8" fmla="*/ 511040 h 720450"/>
              <a:gd name="connsiteX9" fmla="*/ 5446 w 720889"/>
              <a:gd name="connsiteY9" fmla="*/ 720451 h 720450"/>
              <a:gd name="connsiteX10" fmla="*/ 0 w 720889"/>
              <a:gd name="connsiteY10" fmla="*/ 720451 h 720450"/>
              <a:gd name="connsiteX11" fmla="*/ 0 w 720889"/>
              <a:gd name="connsiteY11" fmla="*/ 354783 h 720450"/>
              <a:gd name="connsiteX12" fmla="*/ 5446 w 720889"/>
              <a:gd name="connsiteY12" fmla="*/ 354783 h 720450"/>
              <a:gd name="connsiteX13" fmla="*/ 252595 w 720889"/>
              <a:gd name="connsiteY13" fmla="*/ 252464 h 720450"/>
              <a:gd name="connsiteX14" fmla="*/ 354976 w 720889"/>
              <a:gd name="connsiteY14" fmla="*/ 5442 h 720450"/>
              <a:gd name="connsiteX15" fmla="*/ 354976 w 720889"/>
              <a:gd name="connsiteY15" fmla="*/ 0 h 720450"/>
              <a:gd name="connsiteX16" fmla="*/ 720890 w 720889"/>
              <a:gd name="connsiteY16" fmla="*/ 0 h 720450"/>
              <a:gd name="connsiteX17" fmla="*/ 720890 w 720889"/>
              <a:gd name="connsiteY17" fmla="*/ 5442 h 720450"/>
              <a:gd name="connsiteX18" fmla="*/ 511328 w 720889"/>
              <a:gd name="connsiteY18" fmla="*/ 511040 h 720450"/>
              <a:gd name="connsiteX19" fmla="*/ 511328 w 720889"/>
              <a:gd name="connsiteY19" fmla="*/ 511040 h 72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0889" h="720450">
                <a:moveTo>
                  <a:pt x="709930" y="10907"/>
                </a:moveTo>
                <a:lnTo>
                  <a:pt x="365844" y="10907"/>
                </a:lnTo>
                <a:cubicBezTo>
                  <a:pt x="364414" y="108222"/>
                  <a:pt x="324333" y="196174"/>
                  <a:pt x="260302" y="260167"/>
                </a:cubicBezTo>
                <a:cubicBezTo>
                  <a:pt x="196271" y="324159"/>
                  <a:pt x="108288" y="364192"/>
                  <a:pt x="10891" y="365645"/>
                </a:cubicBezTo>
                <a:lnTo>
                  <a:pt x="10891" y="709520"/>
                </a:lnTo>
                <a:cubicBezTo>
                  <a:pt x="203285" y="708068"/>
                  <a:pt x="377335" y="629547"/>
                  <a:pt x="503622" y="503338"/>
                </a:cubicBezTo>
                <a:cubicBezTo>
                  <a:pt x="629931" y="377129"/>
                  <a:pt x="708453" y="203185"/>
                  <a:pt x="709907" y="10931"/>
                </a:cubicBezTo>
                <a:lnTo>
                  <a:pt x="709907" y="10931"/>
                </a:lnTo>
                <a:close/>
                <a:moveTo>
                  <a:pt x="511328" y="511040"/>
                </a:moveTo>
                <a:cubicBezTo>
                  <a:pt x="381881" y="640408"/>
                  <a:pt x="202985" y="720451"/>
                  <a:pt x="5446" y="720451"/>
                </a:cubicBezTo>
                <a:lnTo>
                  <a:pt x="0" y="720451"/>
                </a:lnTo>
                <a:lnTo>
                  <a:pt x="0" y="354783"/>
                </a:lnTo>
                <a:lnTo>
                  <a:pt x="5446" y="354783"/>
                </a:lnTo>
                <a:cubicBezTo>
                  <a:pt x="101966" y="354783"/>
                  <a:pt x="189348" y="315673"/>
                  <a:pt x="252595" y="252464"/>
                </a:cubicBezTo>
                <a:cubicBezTo>
                  <a:pt x="315842" y="189233"/>
                  <a:pt x="354976" y="101904"/>
                  <a:pt x="354976" y="5442"/>
                </a:cubicBezTo>
                <a:lnTo>
                  <a:pt x="354976" y="0"/>
                </a:lnTo>
                <a:lnTo>
                  <a:pt x="720890" y="0"/>
                </a:lnTo>
                <a:lnTo>
                  <a:pt x="720890" y="5442"/>
                </a:lnTo>
                <a:cubicBezTo>
                  <a:pt x="720890" y="202885"/>
                  <a:pt x="640776" y="381625"/>
                  <a:pt x="511328" y="511040"/>
                </a:cubicBezTo>
                <a:lnTo>
                  <a:pt x="511328" y="511040"/>
                </a:lnTo>
                <a:close/>
              </a:path>
            </a:pathLst>
          </a:custGeom>
          <a:solidFill>
            <a:srgbClr val="F5F5F0"/>
          </a:solidFill>
          <a:ln w="230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>
              <a:latin typeface="Roboto Light" panose="020000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9CFC56-CCD1-19E0-42BE-BFDCA097DA35}"/>
              </a:ext>
            </a:extLst>
          </p:cNvPr>
          <p:cNvGrpSpPr/>
          <p:nvPr/>
        </p:nvGrpSpPr>
        <p:grpSpPr>
          <a:xfrm>
            <a:off x="10953411" y="2553027"/>
            <a:ext cx="720889" cy="708848"/>
            <a:chOff x="11480408" y="2846274"/>
            <a:chExt cx="720889" cy="708848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EF31AD-B324-9D28-AB70-B085AB18EDE5}"/>
                </a:ext>
              </a:extLst>
            </p:cNvPr>
            <p:cNvSpPr/>
            <p:nvPr/>
          </p:nvSpPr>
          <p:spPr>
            <a:xfrm>
              <a:off x="11480408" y="2846274"/>
              <a:ext cx="365913" cy="365667"/>
            </a:xfrm>
            <a:custGeom>
              <a:avLst/>
              <a:gdLst>
                <a:gd name="connsiteX0" fmla="*/ 10937 w 365913"/>
                <a:gd name="connsiteY0" fmla="*/ 354783 h 365667"/>
                <a:gd name="connsiteX1" fmla="*/ 354976 w 365913"/>
                <a:gd name="connsiteY1" fmla="*/ 354783 h 365667"/>
                <a:gd name="connsiteX2" fmla="*/ 354976 w 365913"/>
                <a:gd name="connsiteY2" fmla="*/ 10954 h 365667"/>
                <a:gd name="connsiteX3" fmla="*/ 113272 w 365913"/>
                <a:gd name="connsiteY3" fmla="*/ 113226 h 365667"/>
                <a:gd name="connsiteX4" fmla="*/ 10937 w 365913"/>
                <a:gd name="connsiteY4" fmla="*/ 354783 h 365667"/>
                <a:gd name="connsiteX5" fmla="*/ 10937 w 365913"/>
                <a:gd name="connsiteY5" fmla="*/ 354783 h 365667"/>
                <a:gd name="connsiteX6" fmla="*/ 105565 w 365913"/>
                <a:gd name="connsiteY6" fmla="*/ 105524 h 365667"/>
                <a:gd name="connsiteX7" fmla="*/ 360422 w 365913"/>
                <a:gd name="connsiteY7" fmla="*/ 0 h 365667"/>
                <a:gd name="connsiteX8" fmla="*/ 365914 w 365913"/>
                <a:gd name="connsiteY8" fmla="*/ 0 h 365667"/>
                <a:gd name="connsiteX9" fmla="*/ 365914 w 365913"/>
                <a:gd name="connsiteY9" fmla="*/ 365668 h 365667"/>
                <a:gd name="connsiteX10" fmla="*/ 0 w 365913"/>
                <a:gd name="connsiteY10" fmla="*/ 365668 h 365667"/>
                <a:gd name="connsiteX11" fmla="*/ 0 w 365913"/>
                <a:gd name="connsiteY11" fmla="*/ 360226 h 365667"/>
                <a:gd name="connsiteX12" fmla="*/ 105565 w 365913"/>
                <a:gd name="connsiteY12" fmla="*/ 105524 h 365667"/>
                <a:gd name="connsiteX13" fmla="*/ 105565 w 365913"/>
                <a:gd name="connsiteY13" fmla="*/ 105524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10937" y="354783"/>
                  </a:moveTo>
                  <a:lnTo>
                    <a:pt x="354976" y="354783"/>
                  </a:lnTo>
                  <a:cubicBezTo>
                    <a:pt x="354976" y="354783"/>
                    <a:pt x="354976" y="10954"/>
                    <a:pt x="354976" y="10954"/>
                  </a:cubicBezTo>
                  <a:cubicBezTo>
                    <a:pt x="260648" y="12406"/>
                    <a:pt x="175342" y="51217"/>
                    <a:pt x="113272" y="113226"/>
                  </a:cubicBezTo>
                  <a:cubicBezTo>
                    <a:pt x="51225" y="175259"/>
                    <a:pt x="12391" y="260490"/>
                    <a:pt x="10937" y="354783"/>
                  </a:cubicBezTo>
                  <a:lnTo>
                    <a:pt x="10937" y="354783"/>
                  </a:lnTo>
                  <a:close/>
                  <a:moveTo>
                    <a:pt x="105565" y="105524"/>
                  </a:moveTo>
                  <a:cubicBezTo>
                    <a:pt x="170797" y="40333"/>
                    <a:pt x="260902" y="0"/>
                    <a:pt x="360422" y="0"/>
                  </a:cubicBezTo>
                  <a:lnTo>
                    <a:pt x="365914" y="0"/>
                  </a:lnTo>
                  <a:lnTo>
                    <a:pt x="365914" y="365668"/>
                  </a:lnTo>
                  <a:lnTo>
                    <a:pt x="0" y="365668"/>
                  </a:lnTo>
                  <a:lnTo>
                    <a:pt x="0" y="360226"/>
                  </a:lnTo>
                  <a:cubicBezTo>
                    <a:pt x="0" y="260766"/>
                    <a:pt x="40334" y="170692"/>
                    <a:pt x="105565" y="105524"/>
                  </a:cubicBezTo>
                  <a:lnTo>
                    <a:pt x="105565" y="105524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Roboto Light" panose="02000000000000000000" pitchFamily="2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083616-0BF9-2CE8-E92F-D01E43B0ABD9}"/>
                </a:ext>
              </a:extLst>
            </p:cNvPr>
            <p:cNvSpPr/>
            <p:nvPr/>
          </p:nvSpPr>
          <p:spPr>
            <a:xfrm>
              <a:off x="11835384" y="3189455"/>
              <a:ext cx="365913" cy="365667"/>
            </a:xfrm>
            <a:custGeom>
              <a:avLst/>
              <a:gdLst>
                <a:gd name="connsiteX0" fmla="*/ 365914 w 365913"/>
                <a:gd name="connsiteY0" fmla="*/ 360225 h 365667"/>
                <a:gd name="connsiteX1" fmla="*/ 365914 w 365913"/>
                <a:gd name="connsiteY1" fmla="*/ 365668 h 365667"/>
                <a:gd name="connsiteX2" fmla="*/ 0 w 365913"/>
                <a:gd name="connsiteY2" fmla="*/ 365668 h 365667"/>
                <a:gd name="connsiteX3" fmla="*/ 0 w 365913"/>
                <a:gd name="connsiteY3" fmla="*/ 0 h 365667"/>
                <a:gd name="connsiteX4" fmla="*/ 5446 w 365913"/>
                <a:gd name="connsiteY4" fmla="*/ 0 h 365667"/>
                <a:gd name="connsiteX5" fmla="*/ 260348 w 365913"/>
                <a:gd name="connsiteY5" fmla="*/ 105501 h 365667"/>
                <a:gd name="connsiteX6" fmla="*/ 365914 w 365913"/>
                <a:gd name="connsiteY6" fmla="*/ 360225 h 365667"/>
                <a:gd name="connsiteX7" fmla="*/ 365914 w 365913"/>
                <a:gd name="connsiteY7" fmla="*/ 360225 h 365667"/>
                <a:gd name="connsiteX8" fmla="*/ 252642 w 365913"/>
                <a:gd name="connsiteY8" fmla="*/ 113226 h 365667"/>
                <a:gd name="connsiteX9" fmla="*/ 10938 w 365913"/>
                <a:gd name="connsiteY9" fmla="*/ 10954 h 365667"/>
                <a:gd name="connsiteX10" fmla="*/ 10938 w 365913"/>
                <a:gd name="connsiteY10" fmla="*/ 354783 h 365667"/>
                <a:gd name="connsiteX11" fmla="*/ 355000 w 365913"/>
                <a:gd name="connsiteY11" fmla="*/ 354783 h 365667"/>
                <a:gd name="connsiteX12" fmla="*/ 252665 w 365913"/>
                <a:gd name="connsiteY12" fmla="*/ 113226 h 365667"/>
                <a:gd name="connsiteX13" fmla="*/ 252665 w 365913"/>
                <a:gd name="connsiteY13" fmla="*/ 113226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365914" y="360225"/>
                  </a:moveTo>
                  <a:lnTo>
                    <a:pt x="365914" y="365668"/>
                  </a:lnTo>
                  <a:lnTo>
                    <a:pt x="0" y="365668"/>
                  </a:lnTo>
                  <a:lnTo>
                    <a:pt x="0" y="0"/>
                  </a:lnTo>
                  <a:lnTo>
                    <a:pt x="5446" y="0"/>
                  </a:lnTo>
                  <a:cubicBezTo>
                    <a:pt x="104966" y="0"/>
                    <a:pt x="195094" y="40333"/>
                    <a:pt x="260348" y="105501"/>
                  </a:cubicBezTo>
                  <a:cubicBezTo>
                    <a:pt x="325580" y="170692"/>
                    <a:pt x="365914" y="260743"/>
                    <a:pt x="365914" y="360225"/>
                  </a:cubicBezTo>
                  <a:lnTo>
                    <a:pt x="365914" y="360225"/>
                  </a:lnTo>
                  <a:close/>
                  <a:moveTo>
                    <a:pt x="252642" y="113226"/>
                  </a:moveTo>
                  <a:cubicBezTo>
                    <a:pt x="190572" y="51194"/>
                    <a:pt x="105266" y="12383"/>
                    <a:pt x="10938" y="10954"/>
                  </a:cubicBezTo>
                  <a:lnTo>
                    <a:pt x="10938" y="354783"/>
                  </a:lnTo>
                  <a:cubicBezTo>
                    <a:pt x="10938" y="354783"/>
                    <a:pt x="355000" y="354783"/>
                    <a:pt x="355000" y="354783"/>
                  </a:cubicBezTo>
                  <a:cubicBezTo>
                    <a:pt x="353546" y="260489"/>
                    <a:pt x="314712" y="175235"/>
                    <a:pt x="252665" y="113226"/>
                  </a:cubicBezTo>
                  <a:lnTo>
                    <a:pt x="252665" y="113226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Roboto Light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F888-E46D-7F4A-C2AF-19D3B9942A41}"/>
              </a:ext>
            </a:extLst>
          </p:cNvPr>
          <p:cNvGrpSpPr/>
          <p:nvPr/>
        </p:nvGrpSpPr>
        <p:grpSpPr>
          <a:xfrm>
            <a:off x="8400901" y="-1435"/>
            <a:ext cx="3800396" cy="1075233"/>
            <a:chOff x="8400901" y="-1435"/>
            <a:chExt cx="3800396" cy="107523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A726011-F3C8-985E-3E4B-B7DE130564BC}"/>
                </a:ext>
              </a:extLst>
            </p:cNvPr>
            <p:cNvSpPr/>
            <p:nvPr/>
          </p:nvSpPr>
          <p:spPr>
            <a:xfrm>
              <a:off x="8400901" y="-1435"/>
              <a:ext cx="720889" cy="720450"/>
            </a:xfrm>
            <a:custGeom>
              <a:avLst/>
              <a:gdLst>
                <a:gd name="connsiteX0" fmla="*/ 10937 w 720889"/>
                <a:gd name="connsiteY0" fmla="*/ 709566 h 720450"/>
                <a:gd name="connsiteX1" fmla="*/ 355069 w 720889"/>
                <a:gd name="connsiteY1" fmla="*/ 709566 h 720450"/>
                <a:gd name="connsiteX2" fmla="*/ 460611 w 720889"/>
                <a:gd name="connsiteY2" fmla="*/ 460307 h 720450"/>
                <a:gd name="connsiteX3" fmla="*/ 710022 w 720889"/>
                <a:gd name="connsiteY3" fmla="*/ 354829 h 720450"/>
                <a:gd name="connsiteX4" fmla="*/ 710022 w 720889"/>
                <a:gd name="connsiteY4" fmla="*/ 10954 h 720450"/>
                <a:gd name="connsiteX5" fmla="*/ 217291 w 720889"/>
                <a:gd name="connsiteY5" fmla="*/ 217136 h 720450"/>
                <a:gd name="connsiteX6" fmla="*/ 10937 w 720889"/>
                <a:gd name="connsiteY6" fmla="*/ 709566 h 720450"/>
                <a:gd name="connsiteX7" fmla="*/ 10937 w 720889"/>
                <a:gd name="connsiteY7" fmla="*/ 709566 h 720450"/>
                <a:gd name="connsiteX8" fmla="*/ 209562 w 720889"/>
                <a:gd name="connsiteY8" fmla="*/ 209434 h 720450"/>
                <a:gd name="connsiteX9" fmla="*/ 715444 w 720889"/>
                <a:gd name="connsiteY9" fmla="*/ 0 h 720450"/>
                <a:gd name="connsiteX10" fmla="*/ 720890 w 720889"/>
                <a:gd name="connsiteY10" fmla="*/ 0 h 720450"/>
                <a:gd name="connsiteX11" fmla="*/ 720890 w 720889"/>
                <a:gd name="connsiteY11" fmla="*/ 365668 h 720450"/>
                <a:gd name="connsiteX12" fmla="*/ 715444 w 720889"/>
                <a:gd name="connsiteY12" fmla="*/ 365668 h 720450"/>
                <a:gd name="connsiteX13" fmla="*/ 468295 w 720889"/>
                <a:gd name="connsiteY13" fmla="*/ 467986 h 720450"/>
                <a:gd name="connsiteX14" fmla="*/ 365914 w 720889"/>
                <a:gd name="connsiteY14" fmla="*/ 715009 h 720450"/>
                <a:gd name="connsiteX15" fmla="*/ 365914 w 720889"/>
                <a:gd name="connsiteY15" fmla="*/ 720451 h 720450"/>
                <a:gd name="connsiteX16" fmla="*/ 0 w 720889"/>
                <a:gd name="connsiteY16" fmla="*/ 720451 h 720450"/>
                <a:gd name="connsiteX17" fmla="*/ 0 w 720889"/>
                <a:gd name="connsiteY17" fmla="*/ 715009 h 720450"/>
                <a:gd name="connsiteX18" fmla="*/ 209562 w 720889"/>
                <a:gd name="connsiteY18" fmla="*/ 209434 h 720450"/>
                <a:gd name="connsiteX19" fmla="*/ 209562 w 720889"/>
                <a:gd name="connsiteY19" fmla="*/ 209434 h 72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0889" h="720450">
                  <a:moveTo>
                    <a:pt x="10937" y="709566"/>
                  </a:moveTo>
                  <a:lnTo>
                    <a:pt x="355069" y="709566"/>
                  </a:lnTo>
                  <a:cubicBezTo>
                    <a:pt x="356499" y="612252"/>
                    <a:pt x="396556" y="524277"/>
                    <a:pt x="460611" y="460307"/>
                  </a:cubicBezTo>
                  <a:cubicBezTo>
                    <a:pt x="524596" y="396315"/>
                    <a:pt x="612648" y="356282"/>
                    <a:pt x="710022" y="354829"/>
                  </a:cubicBezTo>
                  <a:lnTo>
                    <a:pt x="710022" y="10954"/>
                  </a:lnTo>
                  <a:cubicBezTo>
                    <a:pt x="517628" y="12406"/>
                    <a:pt x="343601" y="90927"/>
                    <a:pt x="217291" y="217136"/>
                  </a:cubicBezTo>
                  <a:cubicBezTo>
                    <a:pt x="90959" y="343345"/>
                    <a:pt x="12391" y="517289"/>
                    <a:pt x="10937" y="709566"/>
                  </a:cubicBezTo>
                  <a:lnTo>
                    <a:pt x="10937" y="709566"/>
                  </a:lnTo>
                  <a:close/>
                  <a:moveTo>
                    <a:pt x="209562" y="209434"/>
                  </a:moveTo>
                  <a:cubicBezTo>
                    <a:pt x="339009" y="80042"/>
                    <a:pt x="517858" y="0"/>
                    <a:pt x="715444" y="0"/>
                  </a:cubicBezTo>
                  <a:lnTo>
                    <a:pt x="720890" y="0"/>
                  </a:lnTo>
                  <a:lnTo>
                    <a:pt x="720890" y="365668"/>
                  </a:lnTo>
                  <a:lnTo>
                    <a:pt x="715444" y="365668"/>
                  </a:lnTo>
                  <a:cubicBezTo>
                    <a:pt x="618924" y="365668"/>
                    <a:pt x="531542" y="404778"/>
                    <a:pt x="468295" y="467986"/>
                  </a:cubicBezTo>
                  <a:cubicBezTo>
                    <a:pt x="405048" y="531195"/>
                    <a:pt x="365914" y="618524"/>
                    <a:pt x="365914" y="715009"/>
                  </a:cubicBezTo>
                  <a:lnTo>
                    <a:pt x="365914" y="720451"/>
                  </a:lnTo>
                  <a:lnTo>
                    <a:pt x="0" y="720451"/>
                  </a:lnTo>
                  <a:lnTo>
                    <a:pt x="0" y="715009"/>
                  </a:lnTo>
                  <a:cubicBezTo>
                    <a:pt x="0" y="517566"/>
                    <a:pt x="80068" y="338825"/>
                    <a:pt x="209562" y="209434"/>
                  </a:cubicBezTo>
                  <a:lnTo>
                    <a:pt x="209562" y="209434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097F3C-8F74-CE11-8A7A-84B153EBE154}"/>
                </a:ext>
              </a:extLst>
            </p:cNvPr>
            <p:cNvSpPr/>
            <p:nvPr/>
          </p:nvSpPr>
          <p:spPr>
            <a:xfrm>
              <a:off x="9110899" y="353348"/>
              <a:ext cx="365867" cy="365667"/>
            </a:xfrm>
            <a:custGeom>
              <a:avLst/>
              <a:gdLst>
                <a:gd name="connsiteX0" fmla="*/ 365867 w 365867"/>
                <a:gd name="connsiteY0" fmla="*/ 360225 h 365667"/>
                <a:gd name="connsiteX1" fmla="*/ 365867 w 365867"/>
                <a:gd name="connsiteY1" fmla="*/ 365668 h 365667"/>
                <a:gd name="connsiteX2" fmla="*/ 0 w 365867"/>
                <a:gd name="connsiteY2" fmla="*/ 365668 h 365667"/>
                <a:gd name="connsiteX3" fmla="*/ 0 w 365867"/>
                <a:gd name="connsiteY3" fmla="*/ 0 h 365667"/>
                <a:gd name="connsiteX4" fmla="*/ 5446 w 365867"/>
                <a:gd name="connsiteY4" fmla="*/ 0 h 365667"/>
                <a:gd name="connsiteX5" fmla="*/ 260302 w 365867"/>
                <a:gd name="connsiteY5" fmla="*/ 105524 h 365667"/>
                <a:gd name="connsiteX6" fmla="*/ 365867 w 365867"/>
                <a:gd name="connsiteY6" fmla="*/ 360249 h 365667"/>
                <a:gd name="connsiteX7" fmla="*/ 365867 w 365867"/>
                <a:gd name="connsiteY7" fmla="*/ 360249 h 365667"/>
                <a:gd name="connsiteX8" fmla="*/ 252595 w 365867"/>
                <a:gd name="connsiteY8" fmla="*/ 113203 h 365667"/>
                <a:gd name="connsiteX9" fmla="*/ 10891 w 365867"/>
                <a:gd name="connsiteY9" fmla="*/ 10931 h 365667"/>
                <a:gd name="connsiteX10" fmla="*/ 10891 w 365867"/>
                <a:gd name="connsiteY10" fmla="*/ 354783 h 365667"/>
                <a:gd name="connsiteX11" fmla="*/ 354930 w 365867"/>
                <a:gd name="connsiteY11" fmla="*/ 354783 h 365667"/>
                <a:gd name="connsiteX12" fmla="*/ 252595 w 365867"/>
                <a:gd name="connsiteY12" fmla="*/ 113226 h 365667"/>
                <a:gd name="connsiteX13" fmla="*/ 252595 w 365867"/>
                <a:gd name="connsiteY13" fmla="*/ 113226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867" h="365667">
                  <a:moveTo>
                    <a:pt x="365867" y="360225"/>
                  </a:moveTo>
                  <a:lnTo>
                    <a:pt x="365867" y="365668"/>
                  </a:lnTo>
                  <a:lnTo>
                    <a:pt x="0" y="365668"/>
                  </a:lnTo>
                  <a:lnTo>
                    <a:pt x="0" y="0"/>
                  </a:lnTo>
                  <a:lnTo>
                    <a:pt x="5446" y="0"/>
                  </a:lnTo>
                  <a:cubicBezTo>
                    <a:pt x="104965" y="0"/>
                    <a:pt x="195071" y="40333"/>
                    <a:pt x="260302" y="105524"/>
                  </a:cubicBezTo>
                  <a:cubicBezTo>
                    <a:pt x="325533" y="170693"/>
                    <a:pt x="365867" y="260766"/>
                    <a:pt x="365867" y="360249"/>
                  </a:cubicBezTo>
                  <a:lnTo>
                    <a:pt x="365867" y="360249"/>
                  </a:lnTo>
                  <a:close/>
                  <a:moveTo>
                    <a:pt x="252595" y="113203"/>
                  </a:moveTo>
                  <a:cubicBezTo>
                    <a:pt x="190525" y="51171"/>
                    <a:pt x="105219" y="12360"/>
                    <a:pt x="10891" y="10931"/>
                  </a:cubicBezTo>
                  <a:lnTo>
                    <a:pt x="10891" y="354783"/>
                  </a:lnTo>
                  <a:cubicBezTo>
                    <a:pt x="10891" y="354783"/>
                    <a:pt x="354930" y="354783"/>
                    <a:pt x="354930" y="354783"/>
                  </a:cubicBezTo>
                  <a:cubicBezTo>
                    <a:pt x="353477" y="260490"/>
                    <a:pt x="314642" y="175235"/>
                    <a:pt x="252595" y="113226"/>
                  </a:cubicBezTo>
                  <a:lnTo>
                    <a:pt x="252595" y="113226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793315B-9046-8F18-ACB4-157BF0D32838}"/>
                </a:ext>
              </a:extLst>
            </p:cNvPr>
            <p:cNvSpPr/>
            <p:nvPr/>
          </p:nvSpPr>
          <p:spPr>
            <a:xfrm>
              <a:off x="9705480" y="-1435"/>
              <a:ext cx="365913" cy="365667"/>
            </a:xfrm>
            <a:custGeom>
              <a:avLst/>
              <a:gdLst>
                <a:gd name="connsiteX0" fmla="*/ 10960 w 365913"/>
                <a:gd name="connsiteY0" fmla="*/ 354783 h 365667"/>
                <a:gd name="connsiteX1" fmla="*/ 354976 w 365913"/>
                <a:gd name="connsiteY1" fmla="*/ 354783 h 365667"/>
                <a:gd name="connsiteX2" fmla="*/ 354976 w 365913"/>
                <a:gd name="connsiteY2" fmla="*/ 10954 h 365667"/>
                <a:gd name="connsiteX3" fmla="*/ 113272 w 365913"/>
                <a:gd name="connsiteY3" fmla="*/ 113226 h 365667"/>
                <a:gd name="connsiteX4" fmla="*/ 10960 w 365913"/>
                <a:gd name="connsiteY4" fmla="*/ 354783 h 365667"/>
                <a:gd name="connsiteX5" fmla="*/ 10960 w 365913"/>
                <a:gd name="connsiteY5" fmla="*/ 354783 h 365667"/>
                <a:gd name="connsiteX6" fmla="*/ 105565 w 365913"/>
                <a:gd name="connsiteY6" fmla="*/ 105501 h 365667"/>
                <a:gd name="connsiteX7" fmla="*/ 360468 w 365913"/>
                <a:gd name="connsiteY7" fmla="*/ 0 h 365667"/>
                <a:gd name="connsiteX8" fmla="*/ 365914 w 365913"/>
                <a:gd name="connsiteY8" fmla="*/ 0 h 365667"/>
                <a:gd name="connsiteX9" fmla="*/ 365914 w 365913"/>
                <a:gd name="connsiteY9" fmla="*/ 365668 h 365667"/>
                <a:gd name="connsiteX10" fmla="*/ 0 w 365913"/>
                <a:gd name="connsiteY10" fmla="*/ 365668 h 365667"/>
                <a:gd name="connsiteX11" fmla="*/ 0 w 365913"/>
                <a:gd name="connsiteY11" fmla="*/ 360225 h 365667"/>
                <a:gd name="connsiteX12" fmla="*/ 105565 w 365913"/>
                <a:gd name="connsiteY12" fmla="*/ 105501 h 365667"/>
                <a:gd name="connsiteX13" fmla="*/ 105565 w 365913"/>
                <a:gd name="connsiteY13" fmla="*/ 105501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10960" y="354783"/>
                  </a:moveTo>
                  <a:lnTo>
                    <a:pt x="354976" y="354783"/>
                  </a:lnTo>
                  <a:cubicBezTo>
                    <a:pt x="354976" y="354783"/>
                    <a:pt x="354976" y="10954"/>
                    <a:pt x="354976" y="10954"/>
                  </a:cubicBezTo>
                  <a:cubicBezTo>
                    <a:pt x="260648" y="12406"/>
                    <a:pt x="175342" y="51217"/>
                    <a:pt x="113272" y="113226"/>
                  </a:cubicBezTo>
                  <a:cubicBezTo>
                    <a:pt x="51225" y="175235"/>
                    <a:pt x="12391" y="260490"/>
                    <a:pt x="10960" y="354783"/>
                  </a:cubicBezTo>
                  <a:lnTo>
                    <a:pt x="10960" y="354783"/>
                  </a:lnTo>
                  <a:close/>
                  <a:moveTo>
                    <a:pt x="105565" y="105501"/>
                  </a:moveTo>
                  <a:cubicBezTo>
                    <a:pt x="170797" y="40333"/>
                    <a:pt x="260902" y="0"/>
                    <a:pt x="360468" y="0"/>
                  </a:cubicBezTo>
                  <a:lnTo>
                    <a:pt x="365914" y="0"/>
                  </a:lnTo>
                  <a:lnTo>
                    <a:pt x="365914" y="365668"/>
                  </a:lnTo>
                  <a:lnTo>
                    <a:pt x="0" y="365668"/>
                  </a:lnTo>
                  <a:lnTo>
                    <a:pt x="0" y="360225"/>
                  </a:lnTo>
                  <a:cubicBezTo>
                    <a:pt x="0" y="260766"/>
                    <a:pt x="40380" y="170693"/>
                    <a:pt x="105565" y="105501"/>
                  </a:cubicBezTo>
                  <a:lnTo>
                    <a:pt x="105565" y="105501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37C59F8-4F6B-1B9B-BA9C-7DE8613D24D1}"/>
                </a:ext>
              </a:extLst>
            </p:cNvPr>
            <p:cNvSpPr/>
            <p:nvPr/>
          </p:nvSpPr>
          <p:spPr>
            <a:xfrm>
              <a:off x="10060456" y="-1435"/>
              <a:ext cx="720889" cy="720450"/>
            </a:xfrm>
            <a:custGeom>
              <a:avLst/>
              <a:gdLst>
                <a:gd name="connsiteX0" fmla="*/ 709953 w 720889"/>
                <a:gd name="connsiteY0" fmla="*/ 10908 h 720450"/>
                <a:gd name="connsiteX1" fmla="*/ 365868 w 720889"/>
                <a:gd name="connsiteY1" fmla="*/ 10908 h 720450"/>
                <a:gd name="connsiteX2" fmla="*/ 260325 w 720889"/>
                <a:gd name="connsiteY2" fmla="*/ 260167 h 720450"/>
                <a:gd name="connsiteX3" fmla="*/ 10914 w 720889"/>
                <a:gd name="connsiteY3" fmla="*/ 365645 h 720450"/>
                <a:gd name="connsiteX4" fmla="*/ 10914 w 720889"/>
                <a:gd name="connsiteY4" fmla="*/ 709543 h 720450"/>
                <a:gd name="connsiteX5" fmla="*/ 503622 w 720889"/>
                <a:gd name="connsiteY5" fmla="*/ 503361 h 720450"/>
                <a:gd name="connsiteX6" fmla="*/ 709953 w 720889"/>
                <a:gd name="connsiteY6" fmla="*/ 10931 h 720450"/>
                <a:gd name="connsiteX7" fmla="*/ 709953 w 720889"/>
                <a:gd name="connsiteY7" fmla="*/ 10931 h 720450"/>
                <a:gd name="connsiteX8" fmla="*/ 511375 w 720889"/>
                <a:gd name="connsiteY8" fmla="*/ 511040 h 720450"/>
                <a:gd name="connsiteX9" fmla="*/ 5492 w 720889"/>
                <a:gd name="connsiteY9" fmla="*/ 720451 h 720450"/>
                <a:gd name="connsiteX10" fmla="*/ 0 w 720889"/>
                <a:gd name="connsiteY10" fmla="*/ 720451 h 720450"/>
                <a:gd name="connsiteX11" fmla="*/ 0 w 720889"/>
                <a:gd name="connsiteY11" fmla="*/ 354783 h 720450"/>
                <a:gd name="connsiteX12" fmla="*/ 5492 w 720889"/>
                <a:gd name="connsiteY12" fmla="*/ 354783 h 720450"/>
                <a:gd name="connsiteX13" fmla="*/ 252642 w 720889"/>
                <a:gd name="connsiteY13" fmla="*/ 252465 h 720450"/>
                <a:gd name="connsiteX14" fmla="*/ 355023 w 720889"/>
                <a:gd name="connsiteY14" fmla="*/ 5465 h 720450"/>
                <a:gd name="connsiteX15" fmla="*/ 355023 w 720889"/>
                <a:gd name="connsiteY15" fmla="*/ 0 h 720450"/>
                <a:gd name="connsiteX16" fmla="*/ 720890 w 720889"/>
                <a:gd name="connsiteY16" fmla="*/ 0 h 720450"/>
                <a:gd name="connsiteX17" fmla="*/ 720890 w 720889"/>
                <a:gd name="connsiteY17" fmla="*/ 5465 h 720450"/>
                <a:gd name="connsiteX18" fmla="*/ 511375 w 720889"/>
                <a:gd name="connsiteY18" fmla="*/ 511040 h 720450"/>
                <a:gd name="connsiteX19" fmla="*/ 511375 w 720889"/>
                <a:gd name="connsiteY19" fmla="*/ 511040 h 72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0889" h="720450">
                  <a:moveTo>
                    <a:pt x="709953" y="10908"/>
                  </a:moveTo>
                  <a:lnTo>
                    <a:pt x="365868" y="10908"/>
                  </a:lnTo>
                  <a:cubicBezTo>
                    <a:pt x="364414" y="108222"/>
                    <a:pt x="324357" y="196174"/>
                    <a:pt x="260325" y="260167"/>
                  </a:cubicBezTo>
                  <a:cubicBezTo>
                    <a:pt x="196294" y="324159"/>
                    <a:pt x="108265" y="364192"/>
                    <a:pt x="10914" y="365645"/>
                  </a:cubicBezTo>
                  <a:lnTo>
                    <a:pt x="10914" y="709543"/>
                  </a:lnTo>
                  <a:cubicBezTo>
                    <a:pt x="203285" y="708091"/>
                    <a:pt x="377359" y="629570"/>
                    <a:pt x="503622" y="503361"/>
                  </a:cubicBezTo>
                  <a:cubicBezTo>
                    <a:pt x="629931" y="377129"/>
                    <a:pt x="708499" y="203208"/>
                    <a:pt x="709953" y="10931"/>
                  </a:cubicBezTo>
                  <a:lnTo>
                    <a:pt x="709953" y="10931"/>
                  </a:lnTo>
                  <a:close/>
                  <a:moveTo>
                    <a:pt x="511375" y="511040"/>
                  </a:moveTo>
                  <a:cubicBezTo>
                    <a:pt x="381881" y="640409"/>
                    <a:pt x="203032" y="720451"/>
                    <a:pt x="5492" y="720451"/>
                  </a:cubicBezTo>
                  <a:lnTo>
                    <a:pt x="0" y="720451"/>
                  </a:lnTo>
                  <a:lnTo>
                    <a:pt x="0" y="354783"/>
                  </a:lnTo>
                  <a:lnTo>
                    <a:pt x="5492" y="354783"/>
                  </a:lnTo>
                  <a:cubicBezTo>
                    <a:pt x="102012" y="354783"/>
                    <a:pt x="189371" y="315696"/>
                    <a:pt x="252642" y="252465"/>
                  </a:cubicBezTo>
                  <a:cubicBezTo>
                    <a:pt x="315888" y="189256"/>
                    <a:pt x="355023" y="101927"/>
                    <a:pt x="355023" y="5465"/>
                  </a:cubicBezTo>
                  <a:lnTo>
                    <a:pt x="355023" y="0"/>
                  </a:lnTo>
                  <a:lnTo>
                    <a:pt x="720890" y="0"/>
                  </a:lnTo>
                  <a:lnTo>
                    <a:pt x="720890" y="5465"/>
                  </a:lnTo>
                  <a:cubicBezTo>
                    <a:pt x="720890" y="202908"/>
                    <a:pt x="640822" y="381649"/>
                    <a:pt x="511375" y="511040"/>
                  </a:cubicBezTo>
                  <a:lnTo>
                    <a:pt x="511375" y="511040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341E907-5466-31A1-0290-5BFD0BCD72DF}"/>
                </a:ext>
              </a:extLst>
            </p:cNvPr>
            <p:cNvSpPr/>
            <p:nvPr/>
          </p:nvSpPr>
          <p:spPr>
            <a:xfrm>
              <a:off x="10770455" y="-1435"/>
              <a:ext cx="365913" cy="365667"/>
            </a:xfrm>
            <a:custGeom>
              <a:avLst/>
              <a:gdLst>
                <a:gd name="connsiteX0" fmla="*/ 0 w 365913"/>
                <a:gd name="connsiteY0" fmla="*/ 5465 h 365667"/>
                <a:gd name="connsiteX1" fmla="*/ 0 w 365913"/>
                <a:gd name="connsiteY1" fmla="*/ 0 h 365667"/>
                <a:gd name="connsiteX2" fmla="*/ 365913 w 365913"/>
                <a:gd name="connsiteY2" fmla="*/ 0 h 365667"/>
                <a:gd name="connsiteX3" fmla="*/ 365913 w 365913"/>
                <a:gd name="connsiteY3" fmla="*/ 365668 h 365667"/>
                <a:gd name="connsiteX4" fmla="*/ 360422 w 365913"/>
                <a:gd name="connsiteY4" fmla="*/ 365668 h 365667"/>
                <a:gd name="connsiteX5" fmla="*/ 105565 w 365913"/>
                <a:gd name="connsiteY5" fmla="*/ 260167 h 365667"/>
                <a:gd name="connsiteX6" fmla="*/ 0 w 365913"/>
                <a:gd name="connsiteY6" fmla="*/ 5465 h 365667"/>
                <a:gd name="connsiteX7" fmla="*/ 0 w 365913"/>
                <a:gd name="connsiteY7" fmla="*/ 5465 h 365667"/>
                <a:gd name="connsiteX8" fmla="*/ 113272 w 365913"/>
                <a:gd name="connsiteY8" fmla="*/ 252465 h 365667"/>
                <a:gd name="connsiteX9" fmla="*/ 354976 w 365913"/>
                <a:gd name="connsiteY9" fmla="*/ 354737 h 365667"/>
                <a:gd name="connsiteX10" fmla="*/ 354976 w 365913"/>
                <a:gd name="connsiteY10" fmla="*/ 10908 h 365667"/>
                <a:gd name="connsiteX11" fmla="*/ 10937 w 365913"/>
                <a:gd name="connsiteY11" fmla="*/ 10908 h 365667"/>
                <a:gd name="connsiteX12" fmla="*/ 113272 w 365913"/>
                <a:gd name="connsiteY12" fmla="*/ 252465 h 365667"/>
                <a:gd name="connsiteX13" fmla="*/ 113272 w 365913"/>
                <a:gd name="connsiteY13" fmla="*/ 252465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0" y="5465"/>
                  </a:moveTo>
                  <a:lnTo>
                    <a:pt x="0" y="0"/>
                  </a:lnTo>
                  <a:lnTo>
                    <a:pt x="365913" y="0"/>
                  </a:lnTo>
                  <a:lnTo>
                    <a:pt x="365913" y="365668"/>
                  </a:lnTo>
                  <a:lnTo>
                    <a:pt x="360422" y="365668"/>
                  </a:lnTo>
                  <a:cubicBezTo>
                    <a:pt x="260902" y="365668"/>
                    <a:pt x="170796" y="325335"/>
                    <a:pt x="105565" y="260167"/>
                  </a:cubicBezTo>
                  <a:cubicBezTo>
                    <a:pt x="40334" y="194975"/>
                    <a:pt x="0" y="104925"/>
                    <a:pt x="0" y="5465"/>
                  </a:cubicBezTo>
                  <a:lnTo>
                    <a:pt x="0" y="5465"/>
                  </a:lnTo>
                  <a:close/>
                  <a:moveTo>
                    <a:pt x="113272" y="252465"/>
                  </a:moveTo>
                  <a:cubicBezTo>
                    <a:pt x="175319" y="314474"/>
                    <a:pt x="260648" y="353284"/>
                    <a:pt x="354976" y="354737"/>
                  </a:cubicBezTo>
                  <a:lnTo>
                    <a:pt x="354976" y="10908"/>
                  </a:lnTo>
                  <a:cubicBezTo>
                    <a:pt x="354976" y="10908"/>
                    <a:pt x="10937" y="10908"/>
                    <a:pt x="10937" y="10908"/>
                  </a:cubicBezTo>
                  <a:cubicBezTo>
                    <a:pt x="12391" y="105201"/>
                    <a:pt x="51225" y="190455"/>
                    <a:pt x="113272" y="252465"/>
                  </a:cubicBezTo>
                  <a:lnTo>
                    <a:pt x="113272" y="252465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DD526BC-E2BD-38F0-AFF8-6731338B15D1}"/>
                </a:ext>
              </a:extLst>
            </p:cNvPr>
            <p:cNvSpPr/>
            <p:nvPr/>
          </p:nvSpPr>
          <p:spPr>
            <a:xfrm>
              <a:off x="10415479" y="708131"/>
              <a:ext cx="365867" cy="365667"/>
            </a:xfrm>
            <a:custGeom>
              <a:avLst/>
              <a:gdLst>
                <a:gd name="connsiteX0" fmla="*/ 10937 w 365867"/>
                <a:gd name="connsiteY0" fmla="*/ 354760 h 365667"/>
                <a:gd name="connsiteX1" fmla="*/ 354999 w 365867"/>
                <a:gd name="connsiteY1" fmla="*/ 354760 h 365667"/>
                <a:gd name="connsiteX2" fmla="*/ 354999 w 365867"/>
                <a:gd name="connsiteY2" fmla="*/ 10931 h 365667"/>
                <a:gd name="connsiteX3" fmla="*/ 113295 w 365867"/>
                <a:gd name="connsiteY3" fmla="*/ 113203 h 365667"/>
                <a:gd name="connsiteX4" fmla="*/ 10960 w 365867"/>
                <a:gd name="connsiteY4" fmla="*/ 354760 h 365667"/>
                <a:gd name="connsiteX5" fmla="*/ 10960 w 365867"/>
                <a:gd name="connsiteY5" fmla="*/ 354760 h 365667"/>
                <a:gd name="connsiteX6" fmla="*/ 105565 w 365867"/>
                <a:gd name="connsiteY6" fmla="*/ 105501 h 365667"/>
                <a:gd name="connsiteX7" fmla="*/ 360422 w 365867"/>
                <a:gd name="connsiteY7" fmla="*/ 0 h 365667"/>
                <a:gd name="connsiteX8" fmla="*/ 365867 w 365867"/>
                <a:gd name="connsiteY8" fmla="*/ 0 h 365667"/>
                <a:gd name="connsiteX9" fmla="*/ 365867 w 365867"/>
                <a:gd name="connsiteY9" fmla="*/ 365668 h 365667"/>
                <a:gd name="connsiteX10" fmla="*/ 0 w 365867"/>
                <a:gd name="connsiteY10" fmla="*/ 365668 h 365667"/>
                <a:gd name="connsiteX11" fmla="*/ 0 w 365867"/>
                <a:gd name="connsiteY11" fmla="*/ 360225 h 365667"/>
                <a:gd name="connsiteX12" fmla="*/ 105565 w 365867"/>
                <a:gd name="connsiteY12" fmla="*/ 105501 h 365667"/>
                <a:gd name="connsiteX13" fmla="*/ 105565 w 365867"/>
                <a:gd name="connsiteY13" fmla="*/ 105501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867" h="365667">
                  <a:moveTo>
                    <a:pt x="10937" y="354760"/>
                  </a:moveTo>
                  <a:lnTo>
                    <a:pt x="354999" y="354760"/>
                  </a:lnTo>
                  <a:cubicBezTo>
                    <a:pt x="354999" y="354760"/>
                    <a:pt x="354999" y="10931"/>
                    <a:pt x="354999" y="10931"/>
                  </a:cubicBezTo>
                  <a:cubicBezTo>
                    <a:pt x="260625" y="12360"/>
                    <a:pt x="175319" y="51194"/>
                    <a:pt x="113295" y="113203"/>
                  </a:cubicBezTo>
                  <a:cubicBezTo>
                    <a:pt x="51248" y="175235"/>
                    <a:pt x="12391" y="260466"/>
                    <a:pt x="10960" y="354760"/>
                  </a:cubicBezTo>
                  <a:lnTo>
                    <a:pt x="10960" y="354760"/>
                  </a:lnTo>
                  <a:close/>
                  <a:moveTo>
                    <a:pt x="105565" y="105501"/>
                  </a:moveTo>
                  <a:cubicBezTo>
                    <a:pt x="170774" y="40333"/>
                    <a:pt x="260902" y="0"/>
                    <a:pt x="360422" y="0"/>
                  </a:cubicBezTo>
                  <a:lnTo>
                    <a:pt x="365867" y="0"/>
                  </a:lnTo>
                  <a:lnTo>
                    <a:pt x="365867" y="365668"/>
                  </a:lnTo>
                  <a:lnTo>
                    <a:pt x="0" y="365668"/>
                  </a:lnTo>
                  <a:lnTo>
                    <a:pt x="0" y="360225"/>
                  </a:lnTo>
                  <a:cubicBezTo>
                    <a:pt x="0" y="260743"/>
                    <a:pt x="40334" y="170693"/>
                    <a:pt x="105565" y="105501"/>
                  </a:cubicBezTo>
                  <a:lnTo>
                    <a:pt x="105565" y="105501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5352090-5436-6375-E16F-530F021B3C4D}"/>
                </a:ext>
              </a:extLst>
            </p:cNvPr>
            <p:cNvSpPr/>
            <p:nvPr/>
          </p:nvSpPr>
          <p:spPr>
            <a:xfrm>
              <a:off x="11125431" y="353348"/>
              <a:ext cx="720889" cy="720450"/>
            </a:xfrm>
            <a:custGeom>
              <a:avLst/>
              <a:gdLst>
                <a:gd name="connsiteX0" fmla="*/ 0 w 720889"/>
                <a:gd name="connsiteY0" fmla="*/ 5442 h 720450"/>
                <a:gd name="connsiteX1" fmla="*/ 0 w 720889"/>
                <a:gd name="connsiteY1" fmla="*/ 0 h 720450"/>
                <a:gd name="connsiteX2" fmla="*/ 365913 w 720889"/>
                <a:gd name="connsiteY2" fmla="*/ 0 h 720450"/>
                <a:gd name="connsiteX3" fmla="*/ 365913 w 720889"/>
                <a:gd name="connsiteY3" fmla="*/ 5442 h 720450"/>
                <a:gd name="connsiteX4" fmla="*/ 468295 w 720889"/>
                <a:gd name="connsiteY4" fmla="*/ 252464 h 720450"/>
                <a:gd name="connsiteX5" fmla="*/ 715444 w 720889"/>
                <a:gd name="connsiteY5" fmla="*/ 354783 h 720450"/>
                <a:gd name="connsiteX6" fmla="*/ 720890 w 720889"/>
                <a:gd name="connsiteY6" fmla="*/ 354783 h 720450"/>
                <a:gd name="connsiteX7" fmla="*/ 720890 w 720889"/>
                <a:gd name="connsiteY7" fmla="*/ 720451 h 720450"/>
                <a:gd name="connsiteX8" fmla="*/ 715444 w 720889"/>
                <a:gd name="connsiteY8" fmla="*/ 720451 h 720450"/>
                <a:gd name="connsiteX9" fmla="*/ 209561 w 720889"/>
                <a:gd name="connsiteY9" fmla="*/ 511017 h 720450"/>
                <a:gd name="connsiteX10" fmla="*/ 0 w 720889"/>
                <a:gd name="connsiteY10" fmla="*/ 5442 h 720450"/>
                <a:gd name="connsiteX11" fmla="*/ 0 w 720889"/>
                <a:gd name="connsiteY11" fmla="*/ 5442 h 720450"/>
                <a:gd name="connsiteX12" fmla="*/ 217268 w 720889"/>
                <a:gd name="connsiteY12" fmla="*/ 503315 h 720450"/>
                <a:gd name="connsiteX13" fmla="*/ 709999 w 720889"/>
                <a:gd name="connsiteY13" fmla="*/ 709497 h 720450"/>
                <a:gd name="connsiteX14" fmla="*/ 709999 w 720889"/>
                <a:gd name="connsiteY14" fmla="*/ 365599 h 720450"/>
                <a:gd name="connsiteX15" fmla="*/ 460542 w 720889"/>
                <a:gd name="connsiteY15" fmla="*/ 260144 h 720450"/>
                <a:gd name="connsiteX16" fmla="*/ 355046 w 720889"/>
                <a:gd name="connsiteY16" fmla="*/ 10861 h 720450"/>
                <a:gd name="connsiteX17" fmla="*/ 10960 w 720889"/>
                <a:gd name="connsiteY17" fmla="*/ 10861 h 720450"/>
                <a:gd name="connsiteX18" fmla="*/ 217245 w 720889"/>
                <a:gd name="connsiteY18" fmla="*/ 503292 h 720450"/>
                <a:gd name="connsiteX19" fmla="*/ 217245 w 720889"/>
                <a:gd name="connsiteY19" fmla="*/ 503292 h 72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0889" h="720450">
                  <a:moveTo>
                    <a:pt x="0" y="5442"/>
                  </a:moveTo>
                  <a:lnTo>
                    <a:pt x="0" y="0"/>
                  </a:lnTo>
                  <a:lnTo>
                    <a:pt x="365913" y="0"/>
                  </a:lnTo>
                  <a:lnTo>
                    <a:pt x="365913" y="5442"/>
                  </a:lnTo>
                  <a:cubicBezTo>
                    <a:pt x="365913" y="101904"/>
                    <a:pt x="405048" y="189256"/>
                    <a:pt x="468295" y="252464"/>
                  </a:cubicBezTo>
                  <a:cubicBezTo>
                    <a:pt x="531542" y="315673"/>
                    <a:pt x="618924" y="354783"/>
                    <a:pt x="715444" y="354783"/>
                  </a:cubicBezTo>
                  <a:lnTo>
                    <a:pt x="720890" y="354783"/>
                  </a:lnTo>
                  <a:lnTo>
                    <a:pt x="720890" y="720451"/>
                  </a:lnTo>
                  <a:lnTo>
                    <a:pt x="715444" y="720451"/>
                  </a:lnTo>
                  <a:cubicBezTo>
                    <a:pt x="517904" y="720451"/>
                    <a:pt x="339032" y="640409"/>
                    <a:pt x="209561" y="511017"/>
                  </a:cubicBezTo>
                  <a:cubicBezTo>
                    <a:pt x="80114" y="381649"/>
                    <a:pt x="0" y="202885"/>
                    <a:pt x="0" y="5442"/>
                  </a:cubicBezTo>
                  <a:lnTo>
                    <a:pt x="0" y="5442"/>
                  </a:lnTo>
                  <a:close/>
                  <a:moveTo>
                    <a:pt x="217268" y="503315"/>
                  </a:moveTo>
                  <a:cubicBezTo>
                    <a:pt x="343578" y="629524"/>
                    <a:pt x="517604" y="708045"/>
                    <a:pt x="709999" y="709497"/>
                  </a:cubicBezTo>
                  <a:lnTo>
                    <a:pt x="709999" y="365599"/>
                  </a:lnTo>
                  <a:cubicBezTo>
                    <a:pt x="612625" y="364169"/>
                    <a:pt x="524596" y="324136"/>
                    <a:pt x="460542" y="260144"/>
                  </a:cubicBezTo>
                  <a:cubicBezTo>
                    <a:pt x="396556" y="196151"/>
                    <a:pt x="356476" y="108176"/>
                    <a:pt x="355046" y="10861"/>
                  </a:cubicBezTo>
                  <a:lnTo>
                    <a:pt x="10960" y="10861"/>
                  </a:lnTo>
                  <a:cubicBezTo>
                    <a:pt x="12391" y="203138"/>
                    <a:pt x="90959" y="377059"/>
                    <a:pt x="217245" y="503292"/>
                  </a:cubicBezTo>
                  <a:lnTo>
                    <a:pt x="217245" y="503292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CDCBD49-1EF8-59C9-388F-2ACF7732F17F}"/>
                </a:ext>
              </a:extLst>
            </p:cNvPr>
            <p:cNvSpPr/>
            <p:nvPr/>
          </p:nvSpPr>
          <p:spPr>
            <a:xfrm>
              <a:off x="11835430" y="353325"/>
              <a:ext cx="365867" cy="365667"/>
            </a:xfrm>
            <a:custGeom>
              <a:avLst/>
              <a:gdLst>
                <a:gd name="connsiteX0" fmla="*/ 10937 w 365867"/>
                <a:gd name="connsiteY0" fmla="*/ 354806 h 365667"/>
                <a:gd name="connsiteX1" fmla="*/ 355000 w 365867"/>
                <a:gd name="connsiteY1" fmla="*/ 354806 h 365667"/>
                <a:gd name="connsiteX2" fmla="*/ 355000 w 365867"/>
                <a:gd name="connsiteY2" fmla="*/ 10954 h 365667"/>
                <a:gd name="connsiteX3" fmla="*/ 113295 w 365867"/>
                <a:gd name="connsiteY3" fmla="*/ 113226 h 365667"/>
                <a:gd name="connsiteX4" fmla="*/ 10960 w 365867"/>
                <a:gd name="connsiteY4" fmla="*/ 354783 h 365667"/>
                <a:gd name="connsiteX5" fmla="*/ 10960 w 365867"/>
                <a:gd name="connsiteY5" fmla="*/ 354783 h 365667"/>
                <a:gd name="connsiteX6" fmla="*/ 105565 w 365867"/>
                <a:gd name="connsiteY6" fmla="*/ 105524 h 365667"/>
                <a:gd name="connsiteX7" fmla="*/ 360422 w 365867"/>
                <a:gd name="connsiteY7" fmla="*/ 0 h 365667"/>
                <a:gd name="connsiteX8" fmla="*/ 365868 w 365867"/>
                <a:gd name="connsiteY8" fmla="*/ 0 h 365667"/>
                <a:gd name="connsiteX9" fmla="*/ 365868 w 365867"/>
                <a:gd name="connsiteY9" fmla="*/ 365668 h 365667"/>
                <a:gd name="connsiteX10" fmla="*/ 0 w 365867"/>
                <a:gd name="connsiteY10" fmla="*/ 365668 h 365667"/>
                <a:gd name="connsiteX11" fmla="*/ 0 w 365867"/>
                <a:gd name="connsiteY11" fmla="*/ 360225 h 365667"/>
                <a:gd name="connsiteX12" fmla="*/ 105565 w 365867"/>
                <a:gd name="connsiteY12" fmla="*/ 105501 h 365667"/>
                <a:gd name="connsiteX13" fmla="*/ 105565 w 365867"/>
                <a:gd name="connsiteY13" fmla="*/ 105501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867" h="365667">
                  <a:moveTo>
                    <a:pt x="10937" y="354806"/>
                  </a:moveTo>
                  <a:lnTo>
                    <a:pt x="355000" y="354806"/>
                  </a:lnTo>
                  <a:cubicBezTo>
                    <a:pt x="355000" y="354806"/>
                    <a:pt x="355000" y="10954"/>
                    <a:pt x="355000" y="10954"/>
                  </a:cubicBezTo>
                  <a:cubicBezTo>
                    <a:pt x="260648" y="12383"/>
                    <a:pt x="175319" y="51217"/>
                    <a:pt x="113295" y="113226"/>
                  </a:cubicBezTo>
                  <a:cubicBezTo>
                    <a:pt x="51248" y="175235"/>
                    <a:pt x="12391" y="260490"/>
                    <a:pt x="10960" y="354783"/>
                  </a:cubicBezTo>
                  <a:lnTo>
                    <a:pt x="10960" y="354783"/>
                  </a:lnTo>
                  <a:close/>
                  <a:moveTo>
                    <a:pt x="105565" y="105524"/>
                  </a:moveTo>
                  <a:cubicBezTo>
                    <a:pt x="170774" y="40333"/>
                    <a:pt x="260902" y="0"/>
                    <a:pt x="360422" y="0"/>
                  </a:cubicBezTo>
                  <a:lnTo>
                    <a:pt x="365868" y="0"/>
                  </a:lnTo>
                  <a:lnTo>
                    <a:pt x="365868" y="365668"/>
                  </a:lnTo>
                  <a:lnTo>
                    <a:pt x="0" y="365668"/>
                  </a:lnTo>
                  <a:lnTo>
                    <a:pt x="0" y="360225"/>
                  </a:lnTo>
                  <a:cubicBezTo>
                    <a:pt x="0" y="260743"/>
                    <a:pt x="40334" y="170693"/>
                    <a:pt x="105565" y="105501"/>
                  </a:cubicBezTo>
                  <a:lnTo>
                    <a:pt x="105565" y="105501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492C89-B33B-012E-03A7-4241CE1CCAAC}"/>
              </a:ext>
            </a:extLst>
          </p:cNvPr>
          <p:cNvGrpSpPr/>
          <p:nvPr userDrawn="1"/>
        </p:nvGrpSpPr>
        <p:grpSpPr>
          <a:xfrm>
            <a:off x="10953411" y="2553027"/>
            <a:ext cx="720889" cy="708848"/>
            <a:chOff x="11480408" y="2846274"/>
            <a:chExt cx="720889" cy="70884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14FFB9-F4E2-9EF0-7DC2-43FB09BBE838}"/>
                </a:ext>
              </a:extLst>
            </p:cNvPr>
            <p:cNvSpPr/>
            <p:nvPr/>
          </p:nvSpPr>
          <p:spPr>
            <a:xfrm>
              <a:off x="11480408" y="2846274"/>
              <a:ext cx="365913" cy="365667"/>
            </a:xfrm>
            <a:custGeom>
              <a:avLst/>
              <a:gdLst>
                <a:gd name="connsiteX0" fmla="*/ 10937 w 365913"/>
                <a:gd name="connsiteY0" fmla="*/ 354783 h 365667"/>
                <a:gd name="connsiteX1" fmla="*/ 354976 w 365913"/>
                <a:gd name="connsiteY1" fmla="*/ 354783 h 365667"/>
                <a:gd name="connsiteX2" fmla="*/ 354976 w 365913"/>
                <a:gd name="connsiteY2" fmla="*/ 10954 h 365667"/>
                <a:gd name="connsiteX3" fmla="*/ 113272 w 365913"/>
                <a:gd name="connsiteY3" fmla="*/ 113226 h 365667"/>
                <a:gd name="connsiteX4" fmla="*/ 10937 w 365913"/>
                <a:gd name="connsiteY4" fmla="*/ 354783 h 365667"/>
                <a:gd name="connsiteX5" fmla="*/ 10937 w 365913"/>
                <a:gd name="connsiteY5" fmla="*/ 354783 h 365667"/>
                <a:gd name="connsiteX6" fmla="*/ 105565 w 365913"/>
                <a:gd name="connsiteY6" fmla="*/ 105524 h 365667"/>
                <a:gd name="connsiteX7" fmla="*/ 360422 w 365913"/>
                <a:gd name="connsiteY7" fmla="*/ 0 h 365667"/>
                <a:gd name="connsiteX8" fmla="*/ 365914 w 365913"/>
                <a:gd name="connsiteY8" fmla="*/ 0 h 365667"/>
                <a:gd name="connsiteX9" fmla="*/ 365914 w 365913"/>
                <a:gd name="connsiteY9" fmla="*/ 365668 h 365667"/>
                <a:gd name="connsiteX10" fmla="*/ 0 w 365913"/>
                <a:gd name="connsiteY10" fmla="*/ 365668 h 365667"/>
                <a:gd name="connsiteX11" fmla="*/ 0 w 365913"/>
                <a:gd name="connsiteY11" fmla="*/ 360226 h 365667"/>
                <a:gd name="connsiteX12" fmla="*/ 105565 w 365913"/>
                <a:gd name="connsiteY12" fmla="*/ 105524 h 365667"/>
                <a:gd name="connsiteX13" fmla="*/ 105565 w 365913"/>
                <a:gd name="connsiteY13" fmla="*/ 105524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10937" y="354783"/>
                  </a:moveTo>
                  <a:lnTo>
                    <a:pt x="354976" y="354783"/>
                  </a:lnTo>
                  <a:cubicBezTo>
                    <a:pt x="354976" y="354783"/>
                    <a:pt x="354976" y="10954"/>
                    <a:pt x="354976" y="10954"/>
                  </a:cubicBezTo>
                  <a:cubicBezTo>
                    <a:pt x="260648" y="12406"/>
                    <a:pt x="175342" y="51217"/>
                    <a:pt x="113272" y="113226"/>
                  </a:cubicBezTo>
                  <a:cubicBezTo>
                    <a:pt x="51225" y="175259"/>
                    <a:pt x="12391" y="260490"/>
                    <a:pt x="10937" y="354783"/>
                  </a:cubicBezTo>
                  <a:lnTo>
                    <a:pt x="10937" y="354783"/>
                  </a:lnTo>
                  <a:close/>
                  <a:moveTo>
                    <a:pt x="105565" y="105524"/>
                  </a:moveTo>
                  <a:cubicBezTo>
                    <a:pt x="170797" y="40333"/>
                    <a:pt x="260902" y="0"/>
                    <a:pt x="360422" y="0"/>
                  </a:cubicBezTo>
                  <a:lnTo>
                    <a:pt x="365914" y="0"/>
                  </a:lnTo>
                  <a:lnTo>
                    <a:pt x="365914" y="365668"/>
                  </a:lnTo>
                  <a:lnTo>
                    <a:pt x="0" y="365668"/>
                  </a:lnTo>
                  <a:lnTo>
                    <a:pt x="0" y="360226"/>
                  </a:lnTo>
                  <a:cubicBezTo>
                    <a:pt x="0" y="260766"/>
                    <a:pt x="40334" y="170692"/>
                    <a:pt x="105565" y="105524"/>
                  </a:cubicBezTo>
                  <a:lnTo>
                    <a:pt x="105565" y="105524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Roboto Light" panose="02000000000000000000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D5929FB-EC42-CD51-B4DC-4F9426AA6D04}"/>
                </a:ext>
              </a:extLst>
            </p:cNvPr>
            <p:cNvSpPr/>
            <p:nvPr/>
          </p:nvSpPr>
          <p:spPr>
            <a:xfrm>
              <a:off x="11835384" y="3189455"/>
              <a:ext cx="365913" cy="365667"/>
            </a:xfrm>
            <a:custGeom>
              <a:avLst/>
              <a:gdLst>
                <a:gd name="connsiteX0" fmla="*/ 365914 w 365913"/>
                <a:gd name="connsiteY0" fmla="*/ 360225 h 365667"/>
                <a:gd name="connsiteX1" fmla="*/ 365914 w 365913"/>
                <a:gd name="connsiteY1" fmla="*/ 365668 h 365667"/>
                <a:gd name="connsiteX2" fmla="*/ 0 w 365913"/>
                <a:gd name="connsiteY2" fmla="*/ 365668 h 365667"/>
                <a:gd name="connsiteX3" fmla="*/ 0 w 365913"/>
                <a:gd name="connsiteY3" fmla="*/ 0 h 365667"/>
                <a:gd name="connsiteX4" fmla="*/ 5446 w 365913"/>
                <a:gd name="connsiteY4" fmla="*/ 0 h 365667"/>
                <a:gd name="connsiteX5" fmla="*/ 260348 w 365913"/>
                <a:gd name="connsiteY5" fmla="*/ 105501 h 365667"/>
                <a:gd name="connsiteX6" fmla="*/ 365914 w 365913"/>
                <a:gd name="connsiteY6" fmla="*/ 360225 h 365667"/>
                <a:gd name="connsiteX7" fmla="*/ 365914 w 365913"/>
                <a:gd name="connsiteY7" fmla="*/ 360225 h 365667"/>
                <a:gd name="connsiteX8" fmla="*/ 252642 w 365913"/>
                <a:gd name="connsiteY8" fmla="*/ 113226 h 365667"/>
                <a:gd name="connsiteX9" fmla="*/ 10938 w 365913"/>
                <a:gd name="connsiteY9" fmla="*/ 10954 h 365667"/>
                <a:gd name="connsiteX10" fmla="*/ 10938 w 365913"/>
                <a:gd name="connsiteY10" fmla="*/ 354783 h 365667"/>
                <a:gd name="connsiteX11" fmla="*/ 355000 w 365913"/>
                <a:gd name="connsiteY11" fmla="*/ 354783 h 365667"/>
                <a:gd name="connsiteX12" fmla="*/ 252665 w 365913"/>
                <a:gd name="connsiteY12" fmla="*/ 113226 h 365667"/>
                <a:gd name="connsiteX13" fmla="*/ 252665 w 365913"/>
                <a:gd name="connsiteY13" fmla="*/ 113226 h 3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5913" h="365667">
                  <a:moveTo>
                    <a:pt x="365914" y="360225"/>
                  </a:moveTo>
                  <a:lnTo>
                    <a:pt x="365914" y="365668"/>
                  </a:lnTo>
                  <a:lnTo>
                    <a:pt x="0" y="365668"/>
                  </a:lnTo>
                  <a:lnTo>
                    <a:pt x="0" y="0"/>
                  </a:lnTo>
                  <a:lnTo>
                    <a:pt x="5446" y="0"/>
                  </a:lnTo>
                  <a:cubicBezTo>
                    <a:pt x="104966" y="0"/>
                    <a:pt x="195094" y="40333"/>
                    <a:pt x="260348" y="105501"/>
                  </a:cubicBezTo>
                  <a:cubicBezTo>
                    <a:pt x="325580" y="170692"/>
                    <a:pt x="365914" y="260743"/>
                    <a:pt x="365914" y="360225"/>
                  </a:cubicBezTo>
                  <a:lnTo>
                    <a:pt x="365914" y="360225"/>
                  </a:lnTo>
                  <a:close/>
                  <a:moveTo>
                    <a:pt x="252642" y="113226"/>
                  </a:moveTo>
                  <a:cubicBezTo>
                    <a:pt x="190572" y="51194"/>
                    <a:pt x="105266" y="12383"/>
                    <a:pt x="10938" y="10954"/>
                  </a:cubicBezTo>
                  <a:lnTo>
                    <a:pt x="10938" y="354783"/>
                  </a:lnTo>
                  <a:cubicBezTo>
                    <a:pt x="10938" y="354783"/>
                    <a:pt x="355000" y="354783"/>
                    <a:pt x="355000" y="354783"/>
                  </a:cubicBezTo>
                  <a:cubicBezTo>
                    <a:pt x="353546" y="260489"/>
                    <a:pt x="314712" y="175235"/>
                    <a:pt x="252665" y="113226"/>
                  </a:cubicBezTo>
                  <a:lnTo>
                    <a:pt x="252665" y="113226"/>
                  </a:lnTo>
                  <a:close/>
                </a:path>
              </a:pathLst>
            </a:custGeom>
            <a:solidFill>
              <a:srgbClr val="F5F5F0"/>
            </a:solidFill>
            <a:ln w="23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>
                <a:latin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15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51B653-074C-CC3B-8828-609F6AA7F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248" y="701691"/>
            <a:ext cx="11274552" cy="572306"/>
          </a:xfrm>
        </p:spPr>
        <p:txBody>
          <a:bodyPr anchor="t">
            <a:noAutofit/>
          </a:bodyPr>
          <a:lstStyle>
            <a:lvl1pPr>
              <a:defRPr b="0" i="0"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CB6476E-E4EA-A9EF-04D4-211870C432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248" y="1322603"/>
            <a:ext cx="11274552" cy="479502"/>
          </a:xfrm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F62CA49-512E-DB12-5262-CB693C4192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247" y="477379"/>
            <a:ext cx="5343867" cy="224311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14126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99DA62F-F7AB-268E-306B-4EADAD075462}"/>
              </a:ext>
            </a:extLst>
          </p:cNvPr>
          <p:cNvSpPr/>
          <p:nvPr/>
        </p:nvSpPr>
        <p:spPr>
          <a:xfrm flipH="1">
            <a:off x="0" y="3685032"/>
            <a:ext cx="2259613" cy="3172968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/>
        </p:nvSpPr>
        <p:spPr>
          <a:xfrm>
            <a:off x="5178175" y="483170"/>
            <a:ext cx="7013825" cy="59176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C2B6939-646B-9210-C2C7-AA0E0928FD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43308" y="2826068"/>
            <a:ext cx="3448692" cy="4031932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CCDDAE3-EB3A-C18D-9869-41379AAB40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308" y="0"/>
            <a:ext cx="3448692" cy="2641600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BC657-5C33-B0FF-C5AD-F89D0AA1B0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358" y="2393879"/>
            <a:ext cx="4553905" cy="37670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buClr>
                <a:schemeClr val="bg2"/>
              </a:buClr>
              <a:defRPr>
                <a:solidFill>
                  <a:schemeClr val="accent4"/>
                </a:solidFill>
              </a:defRPr>
            </a:lvl1pPr>
            <a:lvl2pPr>
              <a:spcAft>
                <a:spcPts val="1200"/>
              </a:spcAft>
              <a:buClr>
                <a:schemeClr val="bg2"/>
              </a:buClr>
              <a:defRPr>
                <a:solidFill>
                  <a:schemeClr val="accent4"/>
                </a:solidFill>
              </a:defRPr>
            </a:lvl2pPr>
            <a:lvl3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3pPr>
            <a:lvl4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4pPr>
            <a:lvl5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5370FFC-38B0-9A57-F57C-0E9BDD069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3932" y="1911208"/>
            <a:ext cx="3082248" cy="4249718"/>
          </a:xfrm>
        </p:spPr>
        <p:txBody>
          <a:bodyPr>
            <a:noAutofit/>
          </a:bodyPr>
          <a:lstStyle>
            <a:lvl1pPr marL="342900" indent="-342900">
              <a:lnSpc>
                <a:spcPct val="120000"/>
              </a:lnSpc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>
              <a:lnSpc>
                <a:spcPct val="120000"/>
              </a:lnSpc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bg2"/>
                </a:solidFill>
              </a:defRPr>
            </a:lvl2pPr>
            <a:lvl3pPr>
              <a:lnSpc>
                <a:spcPct val="120000"/>
              </a:lnSpc>
              <a:spcAft>
                <a:spcPts val="1200"/>
              </a:spcAft>
              <a:buClr>
                <a:schemeClr val="bg2"/>
              </a:buClr>
              <a:defRPr sz="1600">
                <a:solidFill>
                  <a:schemeClr val="bg2"/>
                </a:solidFill>
              </a:defRPr>
            </a:lvl3pPr>
            <a:lvl4pPr>
              <a:lnSpc>
                <a:spcPct val="120000"/>
              </a:lnSpc>
              <a:spcAft>
                <a:spcPts val="1200"/>
              </a:spcAft>
              <a:buClr>
                <a:schemeClr val="bg2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20000"/>
              </a:lnSpc>
              <a:spcAft>
                <a:spcPts val="1200"/>
              </a:spcAft>
              <a:buClr>
                <a:schemeClr val="bg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Bullets here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EF8B5A28-766E-1B40-2584-733672CA32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3932" y="1000125"/>
            <a:ext cx="3082248" cy="715659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8E7A71-8FDD-48DA-2DE7-FE769A84D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3" y="920707"/>
            <a:ext cx="4572000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21AE448-C788-2D49-75E5-AAE75079B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683488"/>
            <a:ext cx="4571999" cy="237219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accent4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C91FF4F-2B9D-2FD4-1E7E-FA420D36716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520438" y="6356350"/>
            <a:ext cx="992459" cy="365125"/>
          </a:xfrm>
        </p:spPr>
        <p:txBody>
          <a:bodyPr/>
          <a:lstStyle/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B9B4A57-53F0-3875-113C-DA02B58715E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9895" y="6356350"/>
            <a:ext cx="595903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307F50D-C8D5-DDE6-3B8F-E21750BB2C4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7624410" y="6355080"/>
            <a:ext cx="851770" cy="365125"/>
          </a:xfrm>
        </p:spPr>
        <p:txBody>
          <a:bodyPr/>
          <a:lstStyle/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BE4D89-22AC-4EAD-155C-B15C22C4E400}"/>
              </a:ext>
            </a:extLst>
          </p:cNvPr>
          <p:cNvSpPr/>
          <p:nvPr userDrawn="1"/>
        </p:nvSpPr>
        <p:spPr>
          <a:xfrm>
            <a:off x="-5693" y="-14125"/>
            <a:ext cx="5523799" cy="6872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895" y="6356350"/>
            <a:ext cx="482074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234122E-F87C-CF63-026C-EA4F3970DE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2980" y="2394394"/>
            <a:ext cx="4612146" cy="3960685"/>
          </a:xfrm>
          <a:custGeom>
            <a:avLst/>
            <a:gdLst>
              <a:gd name="connsiteX0" fmla="*/ 0 w 4206876"/>
              <a:gd name="connsiteY0" fmla="*/ 0 h 3168650"/>
              <a:gd name="connsiteX1" fmla="*/ 4206876 w 4206876"/>
              <a:gd name="connsiteY1" fmla="*/ 0 h 3168650"/>
              <a:gd name="connsiteX2" fmla="*/ 4206876 w 4206876"/>
              <a:gd name="connsiteY2" fmla="*/ 3168650 h 3168650"/>
              <a:gd name="connsiteX3" fmla="*/ 0 w 4206876"/>
              <a:gd name="connsiteY3" fmla="*/ 3168650 h 316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876" h="3168650">
                <a:moveTo>
                  <a:pt x="0" y="0"/>
                </a:moveTo>
                <a:lnTo>
                  <a:pt x="4206876" y="0"/>
                </a:lnTo>
                <a:lnTo>
                  <a:pt x="4206876" y="3168650"/>
                </a:lnTo>
                <a:lnTo>
                  <a:pt x="0" y="3168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48D8D01E-4283-4B3F-6502-EB7DFF6D1324}"/>
              </a:ext>
            </a:extLst>
          </p:cNvPr>
          <p:cNvSpPr>
            <a:spLocks noGrp="1"/>
          </p:cNvSpPr>
          <p:nvPr>
            <p:ph type="chart" sz="quarter" idx="23" hasCustomPrompt="1"/>
          </p:nvPr>
        </p:nvSpPr>
        <p:spPr>
          <a:xfrm>
            <a:off x="5957469" y="479182"/>
            <a:ext cx="2772003" cy="183729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insert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49FD2-AA91-AB72-37F0-211AF49D58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57469" y="2563448"/>
            <a:ext cx="5810928" cy="760567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Chart text here</a:t>
            </a:r>
          </a:p>
        </p:txBody>
      </p:sp>
      <p:sp>
        <p:nvSpPr>
          <p:cNvPr id="15" name="Chart Placeholder 8">
            <a:extLst>
              <a:ext uri="{FF2B5EF4-FFF2-40B4-BE49-F238E27FC236}">
                <a16:creationId xmlns:a16="http://schemas.microsoft.com/office/drawing/2014/main" id="{BB372A84-1818-3B15-7F52-42CD454BF3BE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8996394" y="479182"/>
            <a:ext cx="2772003" cy="183729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insert chart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3230F39-ECD4-36DB-ED64-0AB5E6A03F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973874"/>
            <a:ext cx="4612145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BA179A15-B528-FD8F-9858-E43F6F0D6F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3" y="736655"/>
            <a:ext cx="4612144" cy="237219"/>
          </a:xfrm>
        </p:spPr>
        <p:txBody>
          <a:bodyPr>
            <a:noAutofit/>
          </a:bodyPr>
          <a:lstStyle>
            <a:lvl1pPr>
              <a:defRPr sz="1200" b="0" i="0">
                <a:solidFill>
                  <a:schemeClr val="bg2"/>
                </a:solidFill>
                <a:latin typeface="+mj-lt"/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361562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 userDrawn="1"/>
        </p:nvSpPr>
        <p:spPr>
          <a:xfrm>
            <a:off x="-1" y="2641600"/>
            <a:ext cx="12192001" cy="4216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9879E83-2572-CB3B-3AF3-0619800051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360" y="2880360"/>
            <a:ext cx="11257280" cy="320675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AF8F101C-FF06-103C-EB37-E100271B949A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66725" y="3429001"/>
            <a:ext cx="11306175" cy="2264416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insert chart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A75016-F494-8CB9-C395-52F96E8E74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724" y="5664518"/>
            <a:ext cx="11306175" cy="442912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Chart text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6949B5-7AF4-91EA-C7BC-357740CF40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3" y="1080202"/>
            <a:ext cx="4572000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E2E26E2-4676-6537-1808-2865D6F6D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3" y="842983"/>
            <a:ext cx="4572000" cy="23721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  <p:pic>
        <p:nvPicPr>
          <p:cNvPr id="8" name="Picture Placeholder 13" descr="A group of heart shaped objects&#10;&#10;Description automatically generated">
            <a:extLst>
              <a:ext uri="{FF2B5EF4-FFF2-40B4-BE49-F238E27FC236}">
                <a16:creationId xmlns:a16="http://schemas.microsoft.com/office/drawing/2014/main" id="{23F37A33-6990-E75B-BE3C-D4CAD17A2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0"/>
            <a:ext cx="7010400" cy="2641600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556FAD1-9B02-73C4-2D6C-ED264085FE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03089" y="842983"/>
            <a:ext cx="5821551" cy="1216395"/>
          </a:xfrm>
          <a:effectLst/>
        </p:spPr>
        <p:txBody>
          <a:bodyPr anchor="ctr"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Fact or quote here for emphasis</a:t>
            </a:r>
          </a:p>
        </p:txBody>
      </p:sp>
    </p:spTree>
    <p:extLst>
      <p:ext uri="{BB962C8B-B14F-4D97-AF65-F5344CB8AC3E}">
        <p14:creationId xmlns:p14="http://schemas.microsoft.com/office/powerpoint/2010/main" val="104318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99DA62F-F7AB-268E-306B-4EADAD075462}"/>
              </a:ext>
            </a:extLst>
          </p:cNvPr>
          <p:cNvSpPr/>
          <p:nvPr userDrawn="1"/>
        </p:nvSpPr>
        <p:spPr>
          <a:xfrm flipH="1">
            <a:off x="-6117" y="3685032"/>
            <a:ext cx="2259613" cy="3172968"/>
          </a:xfrm>
          <a:custGeom>
            <a:avLst/>
            <a:gdLst>
              <a:gd name="connsiteX0" fmla="*/ 3920390 w 4544731"/>
              <a:gd name="connsiteY0" fmla="*/ 1686232 h 6381750"/>
              <a:gd name="connsiteX1" fmla="*/ 3920390 w 4544731"/>
              <a:gd name="connsiteY1" fmla="*/ 1688461 h 6381750"/>
              <a:gd name="connsiteX2" fmla="*/ 4366167 w 4544731"/>
              <a:gd name="connsiteY2" fmla="*/ 1734012 h 6381750"/>
              <a:gd name="connsiteX3" fmla="*/ 4544731 w 4544731"/>
              <a:gd name="connsiteY3" fmla="*/ 1780536 h 6381750"/>
              <a:gd name="connsiteX4" fmla="*/ 4544731 w 4544731"/>
              <a:gd name="connsiteY4" fmla="*/ 3159960 h 6381750"/>
              <a:gd name="connsiteX5" fmla="*/ 4471732 w 4544731"/>
              <a:gd name="connsiteY5" fmla="*/ 3138474 h 6381750"/>
              <a:gd name="connsiteX6" fmla="*/ 3967193 w 4544731"/>
              <a:gd name="connsiteY6" fmla="*/ 3292167 h 6381750"/>
              <a:gd name="connsiteX7" fmla="*/ 3922618 w 4544731"/>
              <a:gd name="connsiteY7" fmla="*/ 3336777 h 6381750"/>
              <a:gd name="connsiteX8" fmla="*/ 3878043 w 4544731"/>
              <a:gd name="connsiteY8" fmla="*/ 3292167 h 6381750"/>
              <a:gd name="connsiteX9" fmla="*/ 3082377 w 4544731"/>
              <a:gd name="connsiteY9" fmla="*/ 3292167 h 6381750"/>
              <a:gd name="connsiteX10" fmla="*/ 3073462 w 4544731"/>
              <a:gd name="connsiteY10" fmla="*/ 3301089 h 6381750"/>
              <a:gd name="connsiteX11" fmla="*/ 3073462 w 4544731"/>
              <a:gd name="connsiteY11" fmla="*/ 4097364 h 6381750"/>
              <a:gd name="connsiteX12" fmla="*/ 3118037 w 4544731"/>
              <a:gd name="connsiteY12" fmla="*/ 4141973 h 6381750"/>
              <a:gd name="connsiteX13" fmla="*/ 3216102 w 4544731"/>
              <a:gd name="connsiteY13" fmla="*/ 4240116 h 6381750"/>
              <a:gd name="connsiteX14" fmla="*/ 3922618 w 4544731"/>
              <a:gd name="connsiteY14" fmla="*/ 4947172 h 6381750"/>
              <a:gd name="connsiteX15" fmla="*/ 4544731 w 4544731"/>
              <a:gd name="connsiteY15" fmla="*/ 4324583 h 6381750"/>
              <a:gd name="connsiteX16" fmla="*/ 4544731 w 4544731"/>
              <a:gd name="connsiteY16" fmla="*/ 6381750 h 6381750"/>
              <a:gd name="connsiteX17" fmla="*/ 2954171 w 4544731"/>
              <a:gd name="connsiteY17" fmla="*/ 6381750 h 6381750"/>
              <a:gd name="connsiteX18" fmla="*/ 2048232 w 4544731"/>
              <a:gd name="connsiteY18" fmla="*/ 5112227 h 6381750"/>
              <a:gd name="connsiteX19" fmla="*/ 1698316 w 4544731"/>
              <a:gd name="connsiteY19" fmla="*/ 3930080 h 6381750"/>
              <a:gd name="connsiteX20" fmla="*/ 3920390 w 4544731"/>
              <a:gd name="connsiteY20" fmla="*/ 1686232 h 6381750"/>
              <a:gd name="connsiteX21" fmla="*/ 3920389 w 4544731"/>
              <a:gd name="connsiteY21" fmla="*/ 0 h 6381750"/>
              <a:gd name="connsiteX22" fmla="*/ 4512178 w 4544731"/>
              <a:gd name="connsiteY22" fmla="*/ 45571 h 6381750"/>
              <a:gd name="connsiteX23" fmla="*/ 4544730 w 4544731"/>
              <a:gd name="connsiteY23" fmla="*/ 51480 h 6381750"/>
              <a:gd name="connsiteX24" fmla="*/ 4544730 w 4544731"/>
              <a:gd name="connsiteY24" fmla="*/ 892326 h 6381750"/>
              <a:gd name="connsiteX25" fmla="*/ 4539843 w 4544731"/>
              <a:gd name="connsiteY25" fmla="*/ 891046 h 6381750"/>
              <a:gd name="connsiteX26" fmla="*/ 3922616 w 4544731"/>
              <a:gd name="connsiteY26" fmla="*/ 827504 h 6381750"/>
              <a:gd name="connsiteX27" fmla="*/ 833556 w 4544731"/>
              <a:gd name="connsiteY27" fmla="*/ 3952384 h 6381750"/>
              <a:gd name="connsiteX28" fmla="*/ 1314968 w 4544731"/>
              <a:gd name="connsiteY28" fmla="*/ 5578395 h 6381750"/>
              <a:gd name="connsiteX29" fmla="*/ 1888249 w 4544731"/>
              <a:gd name="connsiteY29" fmla="*/ 6381750 h 6381750"/>
              <a:gd name="connsiteX30" fmla="*/ 865082 w 4544731"/>
              <a:gd name="connsiteY30" fmla="*/ 6381750 h 6381750"/>
              <a:gd name="connsiteX31" fmla="*/ 619595 w 4544731"/>
              <a:gd name="connsiteY31" fmla="*/ 6037871 h 6381750"/>
              <a:gd name="connsiteX32" fmla="*/ 0 w 4544731"/>
              <a:gd name="connsiteY32" fmla="*/ 3954616 h 6381750"/>
              <a:gd name="connsiteX33" fmla="*/ 3920389 w 4544731"/>
              <a:gd name="connsiteY33" fmla="*/ 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4731" h="6381750">
                <a:moveTo>
                  <a:pt x="3920390" y="1686232"/>
                </a:moveTo>
                <a:lnTo>
                  <a:pt x="3920390" y="1688461"/>
                </a:lnTo>
                <a:cubicBezTo>
                  <a:pt x="4073060" y="1688461"/>
                  <a:pt x="4222143" y="1704144"/>
                  <a:pt x="4366167" y="1734012"/>
                </a:cubicBezTo>
                <a:lnTo>
                  <a:pt x="4544731" y="1780536"/>
                </a:lnTo>
                <a:lnTo>
                  <a:pt x="4544731" y="3159960"/>
                </a:lnTo>
                <a:lnTo>
                  <a:pt x="4471732" y="3138474"/>
                </a:lnTo>
                <a:cubicBezTo>
                  <a:pt x="4294194" y="3104320"/>
                  <a:pt x="4103704" y="3155551"/>
                  <a:pt x="3967193" y="3292167"/>
                </a:cubicBezTo>
                <a:lnTo>
                  <a:pt x="3922618" y="3336777"/>
                </a:lnTo>
                <a:lnTo>
                  <a:pt x="3878043" y="3292167"/>
                </a:lnTo>
                <a:cubicBezTo>
                  <a:pt x="3657397" y="3071350"/>
                  <a:pt x="3303023" y="3071350"/>
                  <a:pt x="3082377" y="3292167"/>
                </a:cubicBezTo>
                <a:lnTo>
                  <a:pt x="3073462" y="3301089"/>
                </a:lnTo>
                <a:cubicBezTo>
                  <a:pt x="2852813" y="3521906"/>
                  <a:pt x="2852813" y="3876549"/>
                  <a:pt x="3073462" y="4097364"/>
                </a:cubicBezTo>
                <a:lnTo>
                  <a:pt x="3118037" y="4141973"/>
                </a:lnTo>
                <a:lnTo>
                  <a:pt x="3216102" y="4240116"/>
                </a:lnTo>
                <a:lnTo>
                  <a:pt x="3922618" y="4947172"/>
                </a:lnTo>
                <a:lnTo>
                  <a:pt x="4544731" y="4324583"/>
                </a:lnTo>
                <a:lnTo>
                  <a:pt x="4544731" y="6381750"/>
                </a:lnTo>
                <a:lnTo>
                  <a:pt x="2954171" y="6381750"/>
                </a:lnTo>
                <a:lnTo>
                  <a:pt x="2048232" y="5112227"/>
                </a:lnTo>
                <a:cubicBezTo>
                  <a:pt x="1829814" y="4770967"/>
                  <a:pt x="1702774" y="4365020"/>
                  <a:pt x="1698316" y="3930080"/>
                </a:cubicBezTo>
                <a:cubicBezTo>
                  <a:pt x="1707231" y="2689942"/>
                  <a:pt x="2699030" y="1686232"/>
                  <a:pt x="3920390" y="1686232"/>
                </a:cubicBezTo>
                <a:close/>
                <a:moveTo>
                  <a:pt x="3920389" y="0"/>
                </a:moveTo>
                <a:cubicBezTo>
                  <a:pt x="4121395" y="0"/>
                  <a:pt x="4319032" y="15565"/>
                  <a:pt x="4512178" y="45571"/>
                </a:cubicBezTo>
                <a:lnTo>
                  <a:pt x="4544730" y="51480"/>
                </a:lnTo>
                <a:lnTo>
                  <a:pt x="4544730" y="892326"/>
                </a:lnTo>
                <a:lnTo>
                  <a:pt x="4539843" y="891046"/>
                </a:lnTo>
                <a:cubicBezTo>
                  <a:pt x="4340230" y="849390"/>
                  <a:pt x="4133791" y="827504"/>
                  <a:pt x="3922616" y="827504"/>
                </a:cubicBezTo>
                <a:cubicBezTo>
                  <a:pt x="2233217" y="827504"/>
                  <a:pt x="849158" y="2230466"/>
                  <a:pt x="833556" y="3952384"/>
                </a:cubicBezTo>
                <a:cubicBezTo>
                  <a:pt x="838014" y="4527845"/>
                  <a:pt x="1005172" y="5092154"/>
                  <a:pt x="1314968" y="5578395"/>
                </a:cubicBezTo>
                <a:lnTo>
                  <a:pt x="1888249" y="6381750"/>
                </a:lnTo>
                <a:lnTo>
                  <a:pt x="865082" y="6381750"/>
                </a:lnTo>
                <a:lnTo>
                  <a:pt x="619595" y="6037871"/>
                </a:lnTo>
                <a:cubicBezTo>
                  <a:pt x="220646" y="5417801"/>
                  <a:pt x="6685" y="4697360"/>
                  <a:pt x="0" y="3954616"/>
                </a:cubicBezTo>
                <a:cubicBezTo>
                  <a:pt x="17830" y="1770990"/>
                  <a:pt x="1776322" y="0"/>
                  <a:pt x="392038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0D8DB-E1AD-5F85-39D6-FB9BC1305BDD}"/>
              </a:ext>
            </a:extLst>
          </p:cNvPr>
          <p:cNvSpPr/>
          <p:nvPr userDrawn="1"/>
        </p:nvSpPr>
        <p:spPr>
          <a:xfrm>
            <a:off x="7184570" y="0"/>
            <a:ext cx="50074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>
              <a:latin typeface="+mn-lt"/>
            </a:endParaRP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C2B6939-646B-9210-C2C7-AA0E0928FD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35834" y="483170"/>
            <a:ext cx="4116778" cy="5917630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896" y="6356350"/>
            <a:ext cx="5927154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77049" y="6356349"/>
            <a:ext cx="64558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3BC657-5C33-B0FF-C5AD-F89D0AA1B0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358" y="2393879"/>
            <a:ext cx="5909691" cy="37670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buClr>
                <a:schemeClr val="bg2"/>
              </a:buClr>
              <a:defRPr>
                <a:solidFill>
                  <a:schemeClr val="accent4"/>
                </a:solidFill>
              </a:defRPr>
            </a:lvl1pPr>
            <a:lvl2pPr>
              <a:spcAft>
                <a:spcPts val="1200"/>
              </a:spcAft>
              <a:buClr>
                <a:schemeClr val="bg2"/>
              </a:buClr>
              <a:defRPr>
                <a:solidFill>
                  <a:schemeClr val="accent4"/>
                </a:solidFill>
              </a:defRPr>
            </a:lvl2pPr>
            <a:lvl3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3pPr>
            <a:lvl4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4pPr>
            <a:lvl5pPr>
              <a:spcAft>
                <a:spcPts val="1200"/>
              </a:spcAft>
              <a:buClr>
                <a:schemeClr val="bg2"/>
              </a:buClr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Text or bullets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8E7A71-8FDD-48DA-2DE7-FE769A84D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920707"/>
            <a:ext cx="5933173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21AE448-C788-2D49-75E5-AAE75079B9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683488"/>
            <a:ext cx="5933172" cy="23721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41323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ghlighted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BE4D89-22AC-4EAD-155C-B15C22C4E400}"/>
              </a:ext>
            </a:extLst>
          </p:cNvPr>
          <p:cNvSpPr/>
          <p:nvPr userDrawn="1"/>
        </p:nvSpPr>
        <p:spPr>
          <a:xfrm>
            <a:off x="7076523" y="-14125"/>
            <a:ext cx="3777525" cy="6872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b="0" i="0">
              <a:latin typeface="+mn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73B88-56C0-8954-1004-71F11FCC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977D4-BB80-76C0-3AC5-38BACDFD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895" y="6356350"/>
            <a:ext cx="4820748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51225-EC02-7FAC-FBDC-11E10A0E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4C2B230-1EE9-34F5-957A-F18369CF7E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51503" y="3510628"/>
            <a:ext cx="2707079" cy="2716285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043ABB5-4690-363E-B392-0415696CF5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9193" y="3510628"/>
            <a:ext cx="2707079" cy="2716285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B8EF0619-7DA1-8C61-3959-DC4EB874A9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9193" y="566373"/>
            <a:ext cx="5653707" cy="2781000"/>
          </a:xfrm>
          <a:custGeom>
            <a:avLst/>
            <a:gdLst>
              <a:gd name="connsiteX0" fmla="*/ 0 w 2955657"/>
              <a:gd name="connsiteY0" fmla="*/ 0 h 2893333"/>
              <a:gd name="connsiteX1" fmla="*/ 2955657 w 2955657"/>
              <a:gd name="connsiteY1" fmla="*/ 0 h 2893333"/>
              <a:gd name="connsiteX2" fmla="*/ 2955657 w 2955657"/>
              <a:gd name="connsiteY2" fmla="*/ 2893333 h 2893333"/>
              <a:gd name="connsiteX3" fmla="*/ 0 w 2955657"/>
              <a:gd name="connsiteY3" fmla="*/ 2893333 h 289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5657" h="2893333">
                <a:moveTo>
                  <a:pt x="0" y="0"/>
                </a:moveTo>
                <a:lnTo>
                  <a:pt x="2955657" y="0"/>
                </a:lnTo>
                <a:lnTo>
                  <a:pt x="2955657" y="2893333"/>
                </a:lnTo>
                <a:lnTo>
                  <a:pt x="0" y="28933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atin typeface="+mn-lt"/>
              </a:defRPr>
            </a:lvl1pPr>
          </a:lstStyle>
          <a:p>
            <a:r>
              <a:rPr lang="en-ID"/>
              <a:t> 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6B2A801-C9C7-A3B1-0A53-B570EE86E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895" y="2677670"/>
            <a:ext cx="5404639" cy="93019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4"/>
                </a:solidFill>
              </a:defRPr>
            </a:lvl1pPr>
            <a:lvl2pPr marL="120650" indent="0">
              <a:buNone/>
              <a:defRPr/>
            </a:lvl2pPr>
          </a:lstStyle>
          <a:p>
            <a:pPr lvl="0"/>
            <a:r>
              <a:rPr lang="en-US"/>
              <a:t>Main idea here.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B72DBAA-9BFD-6E18-5386-9E3501657E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599" y="4092614"/>
            <a:ext cx="3700804" cy="72606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4"/>
                </a:solidFill>
              </a:defRPr>
            </a:lvl1pPr>
            <a:lvl2pPr marL="120650" indent="0">
              <a:buNone/>
              <a:defRPr/>
            </a:lvl2pPr>
          </a:lstStyle>
          <a:p>
            <a:pPr lvl="0"/>
            <a:r>
              <a:rPr lang="en-US"/>
              <a:t>Bullet or phrase here.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F0E15B4-8068-4A41-3CC3-E56FC8669D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566" y="4994726"/>
            <a:ext cx="3700804" cy="72606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4"/>
                </a:solidFill>
              </a:defRPr>
            </a:lvl1pPr>
            <a:lvl2pPr marL="120650" indent="0">
              <a:buNone/>
              <a:defRPr/>
            </a:lvl2pPr>
          </a:lstStyle>
          <a:p>
            <a:pPr lvl="0"/>
            <a:r>
              <a:rPr lang="en-US"/>
              <a:t>Bullet or phrase here.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75B50-F429-82E0-2241-A61B03DD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62" y="920707"/>
            <a:ext cx="5405273" cy="979176"/>
          </a:xfrm>
        </p:spPr>
        <p:txBody>
          <a:bodyPr anchor="t">
            <a:noAutofit/>
          </a:bodyPr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Slide header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31919EA-D96E-1AC4-7ADB-B00E3C382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262" y="683488"/>
            <a:ext cx="5405272" cy="237219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  <a:lvl2pPr marL="120650" indent="0">
              <a:buNone/>
              <a:defRPr sz="1200">
                <a:solidFill>
                  <a:schemeClr val="accent3"/>
                </a:solidFill>
              </a:defRPr>
            </a:lvl2pPr>
            <a:lvl3pPr marL="293687" indent="0">
              <a:buNone/>
              <a:defRPr sz="1200">
                <a:solidFill>
                  <a:schemeClr val="accent3"/>
                </a:solidFill>
              </a:defRPr>
            </a:lvl3pPr>
            <a:lvl4pPr marL="517525" indent="0">
              <a:buNone/>
              <a:defRPr sz="1200">
                <a:solidFill>
                  <a:schemeClr val="accent3"/>
                </a:solidFill>
              </a:defRPr>
            </a:lvl4pPr>
            <a:lvl5pPr marL="690562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EYEBROW HERE</a:t>
            </a:r>
          </a:p>
        </p:txBody>
      </p:sp>
    </p:spTree>
    <p:extLst>
      <p:ext uri="{BB962C8B-B14F-4D97-AF65-F5344CB8AC3E}">
        <p14:creationId xmlns:p14="http://schemas.microsoft.com/office/powerpoint/2010/main" val="2707907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5E124-2C67-3C20-263C-E9264D47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4" y="365126"/>
            <a:ext cx="11274552" cy="1140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DC949-9628-B235-0DA4-459B93EA7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894" y="1650380"/>
            <a:ext cx="11274552" cy="452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7D509-7E7E-5AF3-4547-AC8C3B8FB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68828" y="6356350"/>
            <a:ext cx="99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4"/>
                </a:solidFill>
                <a:latin typeface="+mn-lt"/>
              </a:defRPr>
            </a:lvl1pPr>
          </a:lstStyle>
          <a:p>
            <a:fld id="{08B75291-0482-214F-90C0-D3E11CF1559E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8318B-536A-E5D2-14FA-BEBBD4DD4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895" y="6356350"/>
            <a:ext cx="9307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4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E1F25-29BE-53C3-ED7C-7214B9359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5080"/>
            <a:ext cx="85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4"/>
                </a:solidFill>
                <a:latin typeface="+mn-lt"/>
              </a:defRPr>
            </a:lvl1pPr>
          </a:lstStyle>
          <a:p>
            <a:fld id="{7DED0550-8AD0-DE46-8BE0-F3949AFC5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4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Roboto Light" panose="020B0604020202020204" pitchFamily="34" charset="0"/>
        <a:buNone/>
        <a:defRPr sz="2400" b="0" i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293688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 Light" panose="020B0604020202020204" pitchFamily="34" charset="0"/>
        <a:buChar char="•"/>
        <a:tabLst/>
        <a:defRPr sz="2000" b="0" i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466725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 Light"/>
        <a:buChar char="⁃"/>
        <a:tabLst/>
        <a:defRPr sz="1800" b="0" i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690563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 Light" panose="020B0604020202020204" pitchFamily="34" charset="0"/>
        <a:buChar char="•"/>
        <a:tabLst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863600" indent="-17303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Roboto Light"/>
        <a:buChar char="⁃"/>
        <a:tabLst/>
        <a:defRPr sz="1400" b="0" i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Roboto Light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416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264">
          <p15:clr>
            <a:srgbClr val="F26B43"/>
          </p15:clr>
        </p15:guide>
        <p15:guide id="11" orient="horz" pos="4032">
          <p15:clr>
            <a:srgbClr val="F26B43"/>
          </p15:clr>
        </p15:guide>
        <p15:guide id="12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3.e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13.emf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898BD-15E2-9DA6-9866-E49A0150F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waves&#10;&#10;AI-generated content may be incorrect.">
            <a:extLst>
              <a:ext uri="{FF2B5EF4-FFF2-40B4-BE49-F238E27FC236}">
                <a16:creationId xmlns:a16="http://schemas.microsoft.com/office/drawing/2014/main" id="{D7DFEFAD-EFE1-A809-9CD7-060213C93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92" r="88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A8BC10-93BB-A220-5B01-61DF7FCCED1A}"/>
              </a:ext>
            </a:extLst>
          </p:cNvPr>
          <p:cNvSpPr/>
          <p:nvPr/>
        </p:nvSpPr>
        <p:spPr>
          <a:xfrm>
            <a:off x="-33" y="-10"/>
            <a:ext cx="12192013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249C3-76F0-69EA-3857-86F9F8CD8D48}"/>
              </a:ext>
            </a:extLst>
          </p:cNvPr>
          <p:cNvSpPr txBox="1"/>
          <p:nvPr/>
        </p:nvSpPr>
        <p:spPr>
          <a:xfrm>
            <a:off x="1646688" y="567816"/>
            <a:ext cx="11518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Suicide Prevention</a:t>
            </a:r>
          </a:p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Without Barriers</a:t>
            </a:r>
          </a:p>
        </p:txBody>
      </p:sp>
      <p:pic>
        <p:nvPicPr>
          <p:cNvPr id="9" name="Picture 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4B37F92-AEF1-48E7-5947-6CCD685CEA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8247" y="4583735"/>
            <a:ext cx="5915039" cy="175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3305F-2901-309D-3437-328C675C22E4}"/>
              </a:ext>
            </a:extLst>
          </p:cNvPr>
          <p:cNvSpPr txBox="1"/>
          <p:nvPr/>
        </p:nvSpPr>
        <p:spPr>
          <a:xfrm>
            <a:off x="1983617" y="2950236"/>
            <a:ext cx="1084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25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" panose="02000000000000000000" pitchFamily="2" charset="0"/>
              </a:rPr>
              <a:t>How Here Tomorrow</a:t>
            </a:r>
          </a:p>
          <a:p>
            <a:pPr algn="ctr"/>
            <a:r>
              <a:rPr lang="en-US" sz="3200" spc="25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Roboto" panose="02000000000000000000" pitchFamily="2" charset="0"/>
              </a:rPr>
              <a:t>Offers Help &amp; Hope</a:t>
            </a:r>
          </a:p>
        </p:txBody>
      </p:sp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3038EFB-692D-5792-4C78-4B3C58366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873" y="521675"/>
            <a:ext cx="5515630" cy="65252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D2E5B-5C04-7F5C-9CF8-E7520BFF2D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8227" y="5987111"/>
            <a:ext cx="5719600" cy="5303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2FF39B-294E-041A-CFBC-5073E2D1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2401" y="4457168"/>
            <a:ext cx="2447530" cy="2446963"/>
          </a:xfrm>
          <a:prstGeom prst="rect">
            <a:avLst/>
          </a:prstGeom>
          <a:noFill/>
          <a:effectLst>
            <a:outerShdw blurRad="177800" dist="63500" dir="4800000" sx="101000" sy="101000" algn="t" rotWithShape="0">
              <a:prstClr val="black">
                <a:alpha val="9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7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0F9D-081A-A78D-0A31-6C4CC2535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4D1E234-DA79-7968-9C22-73CC3D9B92FF}"/>
              </a:ext>
            </a:extLst>
          </p:cNvPr>
          <p:cNvSpPr/>
          <p:nvPr/>
        </p:nvSpPr>
        <p:spPr>
          <a:xfrm>
            <a:off x="190499" y="1482766"/>
            <a:ext cx="11799443" cy="50002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E9C59-7FC8-618E-3242-2831A5314B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51385" y="2056195"/>
            <a:ext cx="2643449" cy="515952"/>
          </a:xfrm>
        </p:spPr>
        <p:txBody>
          <a:bodyPr anchor="b"/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QPR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D6C6818-FF48-4649-8E18-4B98BFFBB8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09826" y="2064559"/>
            <a:ext cx="2785238" cy="515952"/>
          </a:xfrm>
        </p:spPr>
        <p:txBody>
          <a:bodyPr/>
          <a:lstStyle/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Mental Health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First Aid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546D2E-E9E1-FE9C-77BE-300A63EC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27" y="455917"/>
            <a:ext cx="7614773" cy="979176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Training &amp; Community Education</a:t>
            </a:r>
          </a:p>
        </p:txBody>
      </p:sp>
      <p:sp>
        <p:nvSpPr>
          <p:cNvPr id="196" name="Text Placeholder 31">
            <a:extLst>
              <a:ext uri="{FF2B5EF4-FFF2-40B4-BE49-F238E27FC236}">
                <a16:creationId xmlns:a16="http://schemas.microsoft.com/office/drawing/2014/main" id="{7BDFA16E-0399-DC2D-7E90-B4FCF15FE686}"/>
              </a:ext>
            </a:extLst>
          </p:cNvPr>
          <p:cNvSpPr txBox="1">
            <a:spLocks/>
          </p:cNvSpPr>
          <p:nvPr/>
        </p:nvSpPr>
        <p:spPr>
          <a:xfrm>
            <a:off x="8931293" y="2804848"/>
            <a:ext cx="3153479" cy="2230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Certified Recovery Peer Specialist Training Program</a:t>
            </a:r>
          </a:p>
        </p:txBody>
      </p:sp>
      <p:sp>
        <p:nvSpPr>
          <p:cNvPr id="197" name="Text Placeholder 32">
            <a:extLst>
              <a:ext uri="{FF2B5EF4-FFF2-40B4-BE49-F238E27FC236}">
                <a16:creationId xmlns:a16="http://schemas.microsoft.com/office/drawing/2014/main" id="{6FFE13D1-0CB2-A51B-6C7D-5989480A8CD6}"/>
              </a:ext>
            </a:extLst>
          </p:cNvPr>
          <p:cNvSpPr txBox="1">
            <a:spLocks/>
          </p:cNvSpPr>
          <p:nvPr/>
        </p:nvSpPr>
        <p:spPr>
          <a:xfrm>
            <a:off x="4909826" y="2840569"/>
            <a:ext cx="2905805" cy="2216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Char char="•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0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 skills to support those around you through mental health challenges</a:t>
            </a:r>
            <a:endParaRPr lang="en-US" sz="14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1D6F3C-FB9A-E906-8CAA-EC8FA716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411165" y="2060548"/>
            <a:ext cx="447184" cy="597743"/>
          </a:xfrm>
          <a:prstGeom prst="rect">
            <a:avLst/>
          </a:prstGeom>
        </p:spPr>
      </p:pic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F34084E8-8911-813E-D169-6596E7DAD391}"/>
              </a:ext>
            </a:extLst>
          </p:cNvPr>
          <p:cNvSpPr txBox="1">
            <a:spLocks/>
          </p:cNvSpPr>
          <p:nvPr/>
        </p:nvSpPr>
        <p:spPr>
          <a:xfrm>
            <a:off x="1051385" y="2809749"/>
            <a:ext cx="3147776" cy="141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Char char="•"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0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None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Question, Persuade, Refer Suicide Prevention Training</a:t>
            </a:r>
            <a:endParaRPr lang="en-US" sz="14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6895D-3BE5-788E-B806-DF83DD8A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407686" y="2060547"/>
            <a:ext cx="447184" cy="597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5C617-68A0-4AE3-8BDA-DF4DE1C310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57915" y="2052553"/>
            <a:ext cx="447184" cy="597743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37837A7-B3B7-4A84-1031-9B7AD3BC96BD}"/>
              </a:ext>
            </a:extLst>
          </p:cNvPr>
          <p:cNvSpPr txBox="1">
            <a:spLocks/>
          </p:cNvSpPr>
          <p:nvPr/>
        </p:nvSpPr>
        <p:spPr>
          <a:xfrm>
            <a:off x="8931293" y="2064559"/>
            <a:ext cx="2785238" cy="515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P.E.O.P.L.E.</a:t>
            </a:r>
          </a:p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Project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DEFC93E-A926-8041-467C-4F0C3C509A58}"/>
              </a:ext>
            </a:extLst>
          </p:cNvPr>
          <p:cNvSpPr txBox="1">
            <a:spLocks/>
          </p:cNvSpPr>
          <p:nvPr/>
        </p:nvSpPr>
        <p:spPr>
          <a:xfrm>
            <a:off x="6492266" y="4285854"/>
            <a:ext cx="4878054" cy="182020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u="sng">
                <a:solidFill>
                  <a:schemeClr val="accent4"/>
                </a:solidFill>
                <a:latin typeface="Century Gothic" panose="020B0502020202020204" pitchFamily="34" charset="0"/>
              </a:rPr>
              <a:t>Youth Mental Health First Aid:</a:t>
            </a:r>
          </a:p>
          <a:p>
            <a:pPr>
              <a:spcBef>
                <a:spcPts val="0"/>
              </a:spcBef>
            </a:pPr>
            <a:endParaRPr lang="en-US" sz="1050" b="1" u="sng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>
                <a:solidFill>
                  <a:schemeClr val="accent4"/>
                </a:solidFill>
                <a:latin typeface="Century Gothic" panose="020B0502020202020204" pitchFamily="34" charset="0"/>
              </a:rPr>
              <a:t>Friday, May 15</a:t>
            </a:r>
          </a:p>
          <a:p>
            <a:pPr>
              <a:spcBef>
                <a:spcPts val="0"/>
              </a:spcBef>
            </a:pPr>
            <a:r>
              <a:rPr lang="en-US" sz="2400" b="1">
                <a:solidFill>
                  <a:schemeClr val="accent4"/>
                </a:solidFill>
                <a:latin typeface="Century Gothic" panose="020B0502020202020204" pitchFamily="34" charset="0"/>
              </a:rPr>
              <a:t>10A – 3:30P @ Here Tomorrow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EE650AB-43D3-5D9E-360E-F296447933D6}"/>
              </a:ext>
            </a:extLst>
          </p:cNvPr>
          <p:cNvSpPr txBox="1">
            <a:spLocks/>
          </p:cNvSpPr>
          <p:nvPr/>
        </p:nvSpPr>
        <p:spPr>
          <a:xfrm>
            <a:off x="844761" y="4285854"/>
            <a:ext cx="4878054" cy="182020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u="sng">
                <a:solidFill>
                  <a:schemeClr val="accent4"/>
                </a:solidFill>
                <a:latin typeface="Century Gothic" panose="020B0502020202020204" pitchFamily="34" charset="0"/>
              </a:rPr>
              <a:t>Adult Mental Health First Aid:</a:t>
            </a:r>
          </a:p>
          <a:p>
            <a:pPr>
              <a:spcBef>
                <a:spcPts val="0"/>
              </a:spcBef>
            </a:pPr>
            <a:endParaRPr lang="en-US" sz="1050" b="1" u="sng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>
                <a:solidFill>
                  <a:schemeClr val="accent4"/>
                </a:solidFill>
                <a:latin typeface="Century Gothic" panose="020B0502020202020204" pitchFamily="34" charset="0"/>
              </a:rPr>
              <a:t>Tuesday, April 14</a:t>
            </a:r>
          </a:p>
          <a:p>
            <a:pPr>
              <a:spcBef>
                <a:spcPts val="0"/>
              </a:spcBef>
            </a:pPr>
            <a:r>
              <a:rPr lang="en-US" sz="2400" b="1">
                <a:solidFill>
                  <a:schemeClr val="accent4"/>
                </a:solidFill>
                <a:latin typeface="Century Gothic" panose="020B0502020202020204" pitchFamily="34" charset="0"/>
              </a:rPr>
              <a:t>10A – 4:00P, Virtual via Teams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67C980C-4C07-3076-1CC5-F41D1DE60B0A}"/>
              </a:ext>
            </a:extLst>
          </p:cNvPr>
          <p:cNvSpPr txBox="1">
            <a:spLocks/>
          </p:cNvSpPr>
          <p:nvPr/>
        </p:nvSpPr>
        <p:spPr>
          <a:xfrm>
            <a:off x="349355" y="1032730"/>
            <a:ext cx="7614773" cy="979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pc="300">
                <a:solidFill>
                  <a:schemeClr val="tx1"/>
                </a:solidFill>
                <a:latin typeface="Century Gothic" panose="020B0502020202020204" pitchFamily="34" charset="0"/>
              </a:rPr>
              <a:t>help more people be here tomorrow</a:t>
            </a:r>
          </a:p>
        </p:txBody>
      </p:sp>
    </p:spTree>
    <p:extLst>
      <p:ext uri="{BB962C8B-B14F-4D97-AF65-F5344CB8AC3E}">
        <p14:creationId xmlns:p14="http://schemas.microsoft.com/office/powerpoint/2010/main" val="2553874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4C431-B147-5AA9-0FFE-8EA5DC7A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0C92F6-7AD0-F85F-A020-245E04A0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62" y="308134"/>
            <a:ext cx="4572000" cy="8588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Welcome to</a:t>
            </a:r>
            <a:b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Here </a:t>
            </a:r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Tomorrow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91F34-C738-5D06-B56C-80F3098159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840" y="-190619"/>
            <a:ext cx="6479160" cy="80989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2ECB96A-2F07-9E41-D125-44FF3409B3F9}"/>
              </a:ext>
            </a:extLst>
          </p:cNvPr>
          <p:cNvGrpSpPr/>
          <p:nvPr/>
        </p:nvGrpSpPr>
        <p:grpSpPr>
          <a:xfrm>
            <a:off x="320468" y="1586261"/>
            <a:ext cx="5040673" cy="3051920"/>
            <a:chOff x="320468" y="1621162"/>
            <a:chExt cx="5040673" cy="30519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A9DFC9-5F8B-F3FA-A7A2-A2649B84E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468" y="1621162"/>
              <a:ext cx="5040672" cy="13194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9FCB2C-2C04-092A-C032-EB4D38A1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469" y="2912433"/>
              <a:ext cx="5040672" cy="176064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FF17465E-8987-8459-4A23-543BF0127E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607" y="4997926"/>
            <a:ext cx="1545533" cy="1527520"/>
          </a:xfrm>
          <a:prstGeom prst="rect">
            <a:avLst/>
          </a:prstGeom>
        </p:spPr>
      </p:pic>
      <p:sp>
        <p:nvSpPr>
          <p:cNvPr id="25" name="Title 5">
            <a:extLst>
              <a:ext uri="{FF2B5EF4-FFF2-40B4-BE49-F238E27FC236}">
                <a16:creationId xmlns:a16="http://schemas.microsoft.com/office/drawing/2014/main" id="{2DFE9FFB-5DCC-0020-8B1D-9034D50B01EE}"/>
              </a:ext>
            </a:extLst>
          </p:cNvPr>
          <p:cNvSpPr txBox="1">
            <a:spLocks/>
          </p:cNvSpPr>
          <p:nvPr/>
        </p:nvSpPr>
        <p:spPr>
          <a:xfrm>
            <a:off x="278164" y="4792933"/>
            <a:ext cx="4419006" cy="858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AB82C5CC-5CA2-260C-27D4-B32BF9FE5B5B}"/>
              </a:ext>
            </a:extLst>
          </p:cNvPr>
          <p:cNvSpPr txBox="1">
            <a:spLocks/>
          </p:cNvSpPr>
          <p:nvPr/>
        </p:nvSpPr>
        <p:spPr>
          <a:xfrm>
            <a:off x="493224" y="4754246"/>
            <a:ext cx="3988885" cy="17950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1:1 Crisis Support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Support Groups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Community-Building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Resource Connection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Training &amp; Education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4" descr="Team Duval celebrates Historic A-Rating and Dramatic Increases in School  Grades – Free Press of Jacksonville">
            <a:extLst>
              <a:ext uri="{FF2B5EF4-FFF2-40B4-BE49-F238E27FC236}">
                <a16:creationId xmlns:a16="http://schemas.microsoft.com/office/drawing/2014/main" id="{8E170726-6E54-51B8-5612-953AB008B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042" y="116139"/>
            <a:ext cx="1386357" cy="10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F54C9-2749-3B14-D344-0634961E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FA0D36-1B36-DCD8-C6DD-31DB6C2A5FAF}"/>
              </a:ext>
            </a:extLst>
          </p:cNvPr>
          <p:cNvSpPr/>
          <p:nvPr/>
        </p:nvSpPr>
        <p:spPr>
          <a:xfrm>
            <a:off x="5185947" y="-3365"/>
            <a:ext cx="7006053" cy="266417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22" name="Footer Placeholder 121">
            <a:extLst>
              <a:ext uri="{FF2B5EF4-FFF2-40B4-BE49-F238E27FC236}">
                <a16:creationId xmlns:a16="http://schemas.microsoft.com/office/drawing/2014/main" id="{BA5989CB-6045-9EBF-0FCD-4222EEE7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7619" y="6334997"/>
            <a:ext cx="648859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CDC, 2023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6B1216B0-A9FC-D665-DAD5-A689FFAA8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4551" y="2908751"/>
            <a:ext cx="1757496" cy="436776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2023,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A223C-2836-F0A9-4386-928ECCC0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080202"/>
            <a:ext cx="4572000" cy="979176"/>
          </a:xfrm>
        </p:spPr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Why we’re here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6FBB9A2D-A76D-9DC4-A1C6-A3BFEE8060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263" y="842983"/>
            <a:ext cx="4572000" cy="237219"/>
          </a:xfrm>
        </p:spPr>
        <p:txBody>
          <a:bodyPr/>
          <a:lstStyle/>
          <a:p>
            <a:r>
              <a:rPr lang="en-US" b="0">
                <a:latin typeface="Century Gothic" panose="020B0502020202020204" pitchFamily="34" charset="0"/>
              </a:rPr>
              <a:t>HERE TOMORROW </a:t>
            </a:r>
          </a:p>
        </p:txBody>
      </p:sp>
      <p:sp>
        <p:nvSpPr>
          <p:cNvPr id="44" name="Text Placeholder 269">
            <a:extLst>
              <a:ext uri="{FF2B5EF4-FFF2-40B4-BE49-F238E27FC236}">
                <a16:creationId xmlns:a16="http://schemas.microsoft.com/office/drawing/2014/main" id="{5801EB0A-7000-698C-2BC8-9CEA473322B3}"/>
              </a:ext>
            </a:extLst>
          </p:cNvPr>
          <p:cNvSpPr txBox="1">
            <a:spLocks/>
          </p:cNvSpPr>
          <p:nvPr/>
        </p:nvSpPr>
        <p:spPr>
          <a:xfrm>
            <a:off x="5741986" y="215408"/>
            <a:ext cx="4487979" cy="1162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>
                  <a:outerShdw dist="12700" dir="1200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One person dies every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>
                  <a:outerShdw dist="12700" dir="1200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>
                  <a:outerShdw dist="12700" dir="1200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 minutes by suicide. </a:t>
            </a:r>
          </a:p>
        </p:txBody>
      </p:sp>
      <p:sp>
        <p:nvSpPr>
          <p:cNvPr id="59" name="Text Placeholder 269">
            <a:extLst>
              <a:ext uri="{FF2B5EF4-FFF2-40B4-BE49-F238E27FC236}">
                <a16:creationId xmlns:a16="http://schemas.microsoft.com/office/drawing/2014/main" id="{4FD9E13A-90A7-231F-0727-20AD673A35AF}"/>
              </a:ext>
            </a:extLst>
          </p:cNvPr>
          <p:cNvSpPr txBox="1">
            <a:spLocks/>
          </p:cNvSpPr>
          <p:nvPr/>
        </p:nvSpPr>
        <p:spPr>
          <a:xfrm>
            <a:off x="5741986" y="1316752"/>
            <a:ext cx="5208704" cy="1162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8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>
                  <a:outerShdw dist="12700" dir="1200000" sx="101000" sy="101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There are twice as many suicides as homicides. </a:t>
            </a:r>
          </a:p>
        </p:txBody>
      </p:sp>
      <p:sp>
        <p:nvSpPr>
          <p:cNvPr id="15" name="Text Placeholder 122">
            <a:extLst>
              <a:ext uri="{FF2B5EF4-FFF2-40B4-BE49-F238E27FC236}">
                <a16:creationId xmlns:a16="http://schemas.microsoft.com/office/drawing/2014/main" id="{8DAAFD52-04D4-EFF7-B00A-4FBA05BF0B99}"/>
              </a:ext>
            </a:extLst>
          </p:cNvPr>
          <p:cNvSpPr txBox="1">
            <a:spLocks/>
          </p:cNvSpPr>
          <p:nvPr/>
        </p:nvSpPr>
        <p:spPr>
          <a:xfrm>
            <a:off x="1450428" y="3362779"/>
            <a:ext cx="3570835" cy="43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+mn-cs"/>
              </a:rPr>
              <a:t>12.8 million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 Placeholder 122">
            <a:extLst>
              <a:ext uri="{FF2B5EF4-FFF2-40B4-BE49-F238E27FC236}">
                <a16:creationId xmlns:a16="http://schemas.microsoft.com/office/drawing/2014/main" id="{5244C3A1-D93C-8D63-4DE8-6E828377DC7A}"/>
              </a:ext>
            </a:extLst>
          </p:cNvPr>
          <p:cNvSpPr txBox="1">
            <a:spLocks/>
          </p:cNvSpPr>
          <p:nvPr/>
        </p:nvSpPr>
        <p:spPr>
          <a:xfrm>
            <a:off x="5154551" y="3600386"/>
            <a:ext cx="5158356" cy="5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Adults seriously considered suicide.</a:t>
            </a:r>
          </a:p>
        </p:txBody>
      </p:sp>
      <p:sp>
        <p:nvSpPr>
          <p:cNvPr id="20" name="Text Placeholder 122">
            <a:extLst>
              <a:ext uri="{FF2B5EF4-FFF2-40B4-BE49-F238E27FC236}">
                <a16:creationId xmlns:a16="http://schemas.microsoft.com/office/drawing/2014/main" id="{CE072998-96A3-A94D-3603-7470FB917420}"/>
              </a:ext>
            </a:extLst>
          </p:cNvPr>
          <p:cNvSpPr txBox="1">
            <a:spLocks/>
          </p:cNvSpPr>
          <p:nvPr/>
        </p:nvSpPr>
        <p:spPr>
          <a:xfrm>
            <a:off x="1450428" y="4152710"/>
            <a:ext cx="3570835" cy="43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+mn-cs"/>
              </a:rPr>
              <a:t>3.7 million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 Placeholder 122">
            <a:extLst>
              <a:ext uri="{FF2B5EF4-FFF2-40B4-BE49-F238E27FC236}">
                <a16:creationId xmlns:a16="http://schemas.microsoft.com/office/drawing/2014/main" id="{8FA2EDDF-6AB0-5B54-B053-988BF70EE92E}"/>
              </a:ext>
            </a:extLst>
          </p:cNvPr>
          <p:cNvSpPr txBox="1">
            <a:spLocks/>
          </p:cNvSpPr>
          <p:nvPr/>
        </p:nvSpPr>
        <p:spPr>
          <a:xfrm>
            <a:off x="5154551" y="4383397"/>
            <a:ext cx="5158356" cy="5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Adults made a suicide plan.</a:t>
            </a:r>
          </a:p>
        </p:txBody>
      </p:sp>
      <p:sp>
        <p:nvSpPr>
          <p:cNvPr id="22" name="Text Placeholder 122">
            <a:extLst>
              <a:ext uri="{FF2B5EF4-FFF2-40B4-BE49-F238E27FC236}">
                <a16:creationId xmlns:a16="http://schemas.microsoft.com/office/drawing/2014/main" id="{13B35654-9C19-D01C-384D-2193C6D6601B}"/>
              </a:ext>
            </a:extLst>
          </p:cNvPr>
          <p:cNvSpPr txBox="1">
            <a:spLocks/>
          </p:cNvSpPr>
          <p:nvPr/>
        </p:nvSpPr>
        <p:spPr>
          <a:xfrm>
            <a:off x="1450428" y="4942641"/>
            <a:ext cx="3570835" cy="43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+mn-cs"/>
              </a:rPr>
              <a:t>1.5 million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 Placeholder 122">
            <a:extLst>
              <a:ext uri="{FF2B5EF4-FFF2-40B4-BE49-F238E27FC236}">
                <a16:creationId xmlns:a16="http://schemas.microsoft.com/office/drawing/2014/main" id="{830DBDF7-E48D-2B3E-0194-E9C2983AC5D5}"/>
              </a:ext>
            </a:extLst>
          </p:cNvPr>
          <p:cNvSpPr txBox="1">
            <a:spLocks/>
          </p:cNvSpPr>
          <p:nvPr/>
        </p:nvSpPr>
        <p:spPr>
          <a:xfrm>
            <a:off x="5154551" y="5166408"/>
            <a:ext cx="5158356" cy="5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Adults attempted suicide.</a:t>
            </a:r>
          </a:p>
        </p:txBody>
      </p:sp>
      <p:sp>
        <p:nvSpPr>
          <p:cNvPr id="24" name="Text Placeholder 122">
            <a:extLst>
              <a:ext uri="{FF2B5EF4-FFF2-40B4-BE49-F238E27FC236}">
                <a16:creationId xmlns:a16="http://schemas.microsoft.com/office/drawing/2014/main" id="{F7468A86-88ED-7D26-9DBD-7FDEC07B4698}"/>
              </a:ext>
            </a:extLst>
          </p:cNvPr>
          <p:cNvSpPr txBox="1">
            <a:spLocks/>
          </p:cNvSpPr>
          <p:nvPr/>
        </p:nvSpPr>
        <p:spPr>
          <a:xfrm>
            <a:off x="1450428" y="5732572"/>
            <a:ext cx="3570835" cy="43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+mn-cs"/>
              </a:rPr>
              <a:t>49,300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 Placeholder 122">
            <a:extLst>
              <a:ext uri="{FF2B5EF4-FFF2-40B4-BE49-F238E27FC236}">
                <a16:creationId xmlns:a16="http://schemas.microsoft.com/office/drawing/2014/main" id="{D2E68BCC-4E2E-3C9E-F457-5BEA904EB52E}"/>
              </a:ext>
            </a:extLst>
          </p:cNvPr>
          <p:cNvSpPr txBox="1">
            <a:spLocks/>
          </p:cNvSpPr>
          <p:nvPr/>
        </p:nvSpPr>
        <p:spPr>
          <a:xfrm>
            <a:off x="5154551" y="5951907"/>
            <a:ext cx="5158356" cy="553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1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Americans died by suicide.</a:t>
            </a:r>
          </a:p>
        </p:txBody>
      </p:sp>
    </p:spTree>
    <p:extLst>
      <p:ext uri="{BB962C8B-B14F-4D97-AF65-F5344CB8AC3E}">
        <p14:creationId xmlns:p14="http://schemas.microsoft.com/office/powerpoint/2010/main" val="10812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F794A6D-CC9B-31AA-60AD-D4BCA8AC86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6"/>
          <a:stretch>
            <a:fillRect/>
          </a:stretch>
        </p:blipFill>
        <p:spPr>
          <a:xfrm>
            <a:off x="449262" y="2388446"/>
            <a:ext cx="4612146" cy="39606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7E96995-B6FB-94DD-9ACE-FF5FECD1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 panose="020B0502020202020204" pitchFamily="34" charset="0"/>
              </a:rPr>
              <a:t>Here Tomorrow is </a:t>
            </a:r>
            <a:br>
              <a:rPr lang="en-US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filling the gap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00F7EBD-4C45-2615-056E-7A8C3FBB94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WHY WE’RE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0A71B-18D4-ACD7-BC7C-7DC16F1F1E1F}"/>
              </a:ext>
            </a:extLst>
          </p:cNvPr>
          <p:cNvSpPr txBox="1"/>
          <p:nvPr/>
        </p:nvSpPr>
        <p:spPr>
          <a:xfrm>
            <a:off x="6095999" y="539584"/>
            <a:ext cx="5676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Options for a mental health/suicide crisis: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37417-6BD6-520C-20CC-A81DAC2BBAF3}"/>
              </a:ext>
            </a:extLst>
          </p:cNvPr>
          <p:cNvSpPr txBox="1"/>
          <p:nvPr/>
        </p:nvSpPr>
        <p:spPr>
          <a:xfrm>
            <a:off x="6243014" y="1989019"/>
            <a:ext cx="209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Call a support hotline for emergency support.</a:t>
            </a:r>
          </a:p>
        </p:txBody>
      </p:sp>
      <p:grpSp>
        <p:nvGrpSpPr>
          <p:cNvPr id="5" name="Graphic 913">
            <a:extLst>
              <a:ext uri="{FF2B5EF4-FFF2-40B4-BE49-F238E27FC236}">
                <a16:creationId xmlns:a16="http://schemas.microsoft.com/office/drawing/2014/main" id="{D69D6C9F-C1F2-C34A-DF86-FA3B89CB6373}"/>
              </a:ext>
            </a:extLst>
          </p:cNvPr>
          <p:cNvGrpSpPr/>
          <p:nvPr/>
        </p:nvGrpSpPr>
        <p:grpSpPr>
          <a:xfrm>
            <a:off x="6884052" y="1105823"/>
            <a:ext cx="830893" cy="787526"/>
            <a:chOff x="10014585" y="1635368"/>
            <a:chExt cx="427223" cy="4049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B74888D-CFFD-F794-11FB-3DB9BB0ED94E}"/>
                </a:ext>
              </a:extLst>
            </p:cNvPr>
            <p:cNvSpPr/>
            <p:nvPr/>
          </p:nvSpPr>
          <p:spPr>
            <a:xfrm>
              <a:off x="10014585" y="1915094"/>
              <a:ext cx="290647" cy="125199"/>
            </a:xfrm>
            <a:custGeom>
              <a:avLst/>
              <a:gdLst>
                <a:gd name="connsiteX0" fmla="*/ 0 w 290647"/>
                <a:gd name="connsiteY0" fmla="*/ 125200 h 125199"/>
                <a:gd name="connsiteX1" fmla="*/ 0 w 290647"/>
                <a:gd name="connsiteY1" fmla="*/ 97002 h 125199"/>
                <a:gd name="connsiteX2" fmla="*/ 96506 w 290647"/>
                <a:gd name="connsiteY2" fmla="*/ 0 h 125199"/>
                <a:gd name="connsiteX3" fmla="*/ 96506 w 290647"/>
                <a:gd name="connsiteY3" fmla="*/ 0 h 125199"/>
                <a:gd name="connsiteX4" fmla="*/ 112873 w 290647"/>
                <a:gd name="connsiteY4" fmla="*/ 3948 h 125199"/>
                <a:gd name="connsiteX5" fmla="*/ 112873 w 290647"/>
                <a:gd name="connsiteY5" fmla="*/ 3948 h 125199"/>
                <a:gd name="connsiteX6" fmla="*/ 177775 w 290647"/>
                <a:gd name="connsiteY6" fmla="*/ 3948 h 125199"/>
                <a:gd name="connsiteX7" fmla="*/ 177775 w 290647"/>
                <a:gd name="connsiteY7" fmla="*/ 3948 h 125199"/>
                <a:gd name="connsiteX8" fmla="*/ 194142 w 290647"/>
                <a:gd name="connsiteY8" fmla="*/ 0 h 125199"/>
                <a:gd name="connsiteX9" fmla="*/ 194142 w 290647"/>
                <a:gd name="connsiteY9" fmla="*/ 0 h 125199"/>
                <a:gd name="connsiteX10" fmla="*/ 290648 w 290647"/>
                <a:gd name="connsiteY10" fmla="*/ 97002 h 125199"/>
                <a:gd name="connsiteX11" fmla="*/ 290648 w 290647"/>
                <a:gd name="connsiteY11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647" h="125199">
                  <a:moveTo>
                    <a:pt x="0" y="125200"/>
                  </a:moveTo>
                  <a:lnTo>
                    <a:pt x="0" y="97002"/>
                  </a:lnTo>
                  <a:cubicBezTo>
                    <a:pt x="0" y="43425"/>
                    <a:pt x="43456" y="0"/>
                    <a:pt x="96506" y="0"/>
                  </a:cubicBezTo>
                  <a:lnTo>
                    <a:pt x="96506" y="0"/>
                  </a:lnTo>
                  <a:cubicBezTo>
                    <a:pt x="102150" y="0"/>
                    <a:pt x="107794" y="1692"/>
                    <a:pt x="112873" y="3948"/>
                  </a:cubicBezTo>
                  <a:lnTo>
                    <a:pt x="112873" y="3948"/>
                  </a:lnTo>
                  <a:cubicBezTo>
                    <a:pt x="133190" y="15227"/>
                    <a:pt x="157458" y="15227"/>
                    <a:pt x="177775" y="3948"/>
                  </a:cubicBezTo>
                  <a:lnTo>
                    <a:pt x="177775" y="3948"/>
                  </a:lnTo>
                  <a:cubicBezTo>
                    <a:pt x="182854" y="1128"/>
                    <a:pt x="188498" y="0"/>
                    <a:pt x="194142" y="0"/>
                  </a:cubicBezTo>
                  <a:lnTo>
                    <a:pt x="194142" y="0"/>
                  </a:lnTo>
                  <a:cubicBezTo>
                    <a:pt x="247756" y="0"/>
                    <a:pt x="290648" y="43425"/>
                    <a:pt x="290648" y="97002"/>
                  </a:cubicBezTo>
                  <a:lnTo>
                    <a:pt x="290648" y="125200"/>
                  </a:ln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7" name="Graphic 913">
              <a:extLst>
                <a:ext uri="{FF2B5EF4-FFF2-40B4-BE49-F238E27FC236}">
                  <a16:creationId xmlns:a16="http://schemas.microsoft.com/office/drawing/2014/main" id="{0A48030C-5398-FDEA-3D9F-F7C4686C7A16}"/>
                </a:ext>
              </a:extLst>
            </p:cNvPr>
            <p:cNvGrpSpPr/>
            <p:nvPr/>
          </p:nvGrpSpPr>
          <p:grpSpPr>
            <a:xfrm>
              <a:off x="10073843" y="1994048"/>
              <a:ext cx="172695" cy="46245"/>
              <a:chOff x="10073843" y="1994048"/>
              <a:chExt cx="172695" cy="46245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60A2FE8-67C1-CD04-D05B-8704E9943044}"/>
                  </a:ext>
                </a:extLst>
              </p:cNvPr>
              <p:cNvSpPr/>
              <p:nvPr/>
            </p:nvSpPr>
            <p:spPr>
              <a:xfrm>
                <a:off x="10073843" y="1994048"/>
                <a:ext cx="5643" cy="46245"/>
              </a:xfrm>
              <a:custGeom>
                <a:avLst/>
                <a:gdLst>
                  <a:gd name="connsiteX0" fmla="*/ 0 w 5643"/>
                  <a:gd name="connsiteY0" fmla="*/ 46245 h 46245"/>
                  <a:gd name="connsiteX1" fmla="*/ 0 w 5643"/>
                  <a:gd name="connsiteY1" fmla="*/ 0 h 4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3" h="46245">
                    <a:moveTo>
                      <a:pt x="0" y="46245"/>
                    </a:move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E0230AF-4D67-569D-5489-F4D5F3117E00}"/>
                  </a:ext>
                </a:extLst>
              </p:cNvPr>
              <p:cNvSpPr/>
              <p:nvPr/>
            </p:nvSpPr>
            <p:spPr>
              <a:xfrm>
                <a:off x="10246539" y="1994048"/>
                <a:ext cx="5643" cy="46245"/>
              </a:xfrm>
              <a:custGeom>
                <a:avLst/>
                <a:gdLst>
                  <a:gd name="connsiteX0" fmla="*/ 0 w 5643"/>
                  <a:gd name="connsiteY0" fmla="*/ 46245 h 46245"/>
                  <a:gd name="connsiteX1" fmla="*/ 0 w 5643"/>
                  <a:gd name="connsiteY1" fmla="*/ 0 h 4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3" h="46245">
                    <a:moveTo>
                      <a:pt x="0" y="46245"/>
                    </a:move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78AA42-FFE7-91CB-70BA-63B84C30874F}"/>
                </a:ext>
              </a:extLst>
            </p:cNvPr>
            <p:cNvSpPr/>
            <p:nvPr/>
          </p:nvSpPr>
          <p:spPr>
            <a:xfrm>
              <a:off x="10073843" y="1710375"/>
              <a:ext cx="172695" cy="170881"/>
            </a:xfrm>
            <a:custGeom>
              <a:avLst/>
              <a:gdLst>
                <a:gd name="connsiteX0" fmla="*/ 172696 w 172695"/>
                <a:gd name="connsiteY0" fmla="*/ 86850 h 170881"/>
                <a:gd name="connsiteX1" fmla="*/ 86347 w 172695"/>
                <a:gd name="connsiteY1" fmla="*/ 170881 h 170881"/>
                <a:gd name="connsiteX2" fmla="*/ 0 w 172695"/>
                <a:gd name="connsiteY2" fmla="*/ 86850 h 170881"/>
                <a:gd name="connsiteX3" fmla="*/ 86347 w 172695"/>
                <a:gd name="connsiteY3" fmla="*/ 0 h 170881"/>
                <a:gd name="connsiteX4" fmla="*/ 172696 w 172695"/>
                <a:gd name="connsiteY4" fmla="*/ 86850 h 17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95" h="170881">
                  <a:moveTo>
                    <a:pt x="172696" y="86850"/>
                  </a:moveTo>
                  <a:cubicBezTo>
                    <a:pt x="172696" y="134787"/>
                    <a:pt x="133754" y="170881"/>
                    <a:pt x="86347" y="170881"/>
                  </a:cubicBezTo>
                  <a:cubicBezTo>
                    <a:pt x="38941" y="170881"/>
                    <a:pt x="0" y="134787"/>
                    <a:pt x="0" y="86850"/>
                  </a:cubicBezTo>
                  <a:cubicBezTo>
                    <a:pt x="0" y="38914"/>
                    <a:pt x="38941" y="0"/>
                    <a:pt x="86347" y="0"/>
                  </a:cubicBezTo>
                  <a:cubicBezTo>
                    <a:pt x="133754" y="0"/>
                    <a:pt x="172696" y="38914"/>
                    <a:pt x="172696" y="86850"/>
                  </a:cubicBez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DD800A2-CB30-426D-F1EE-21EA5BC30C4C}"/>
                </a:ext>
              </a:extLst>
            </p:cNvPr>
            <p:cNvSpPr/>
            <p:nvPr/>
          </p:nvSpPr>
          <p:spPr>
            <a:xfrm>
              <a:off x="10065378" y="1685701"/>
              <a:ext cx="189062" cy="86145"/>
            </a:xfrm>
            <a:custGeom>
              <a:avLst/>
              <a:gdLst>
                <a:gd name="connsiteX0" fmla="*/ 189062 w 189062"/>
                <a:gd name="connsiteY0" fmla="*/ 86145 h 86145"/>
                <a:gd name="connsiteX1" fmla="*/ 116823 w 189062"/>
                <a:gd name="connsiteY1" fmla="*/ 2115 h 86145"/>
                <a:gd name="connsiteX2" fmla="*/ 72238 w 189062"/>
                <a:gd name="connsiteY2" fmla="*/ 2115 h 86145"/>
                <a:gd name="connsiteX3" fmla="*/ 0 w 189062"/>
                <a:gd name="connsiteY3" fmla="*/ 86145 h 8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062" h="86145">
                  <a:moveTo>
                    <a:pt x="189062" y="86145"/>
                  </a:moveTo>
                  <a:cubicBezTo>
                    <a:pt x="189062" y="86145"/>
                    <a:pt x="189062" y="16214"/>
                    <a:pt x="116823" y="2115"/>
                  </a:cubicBezTo>
                  <a:cubicBezTo>
                    <a:pt x="102150" y="-705"/>
                    <a:pt x="86912" y="-705"/>
                    <a:pt x="72238" y="2115"/>
                  </a:cubicBezTo>
                  <a:cubicBezTo>
                    <a:pt x="0" y="16214"/>
                    <a:pt x="0" y="86145"/>
                    <a:pt x="0" y="86145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163F4C4-B62C-AEFA-ABEB-3F404E2F9E41}"/>
                </a:ext>
              </a:extLst>
            </p:cNvPr>
            <p:cNvSpPr/>
            <p:nvPr/>
          </p:nvSpPr>
          <p:spPr>
            <a:xfrm>
              <a:off x="10046997" y="1772762"/>
              <a:ext cx="31925" cy="55963"/>
            </a:xfrm>
            <a:custGeom>
              <a:avLst/>
              <a:gdLst>
                <a:gd name="connsiteX0" fmla="*/ 28539 w 31925"/>
                <a:gd name="connsiteY0" fmla="*/ 4725 h 55963"/>
                <a:gd name="connsiteX1" fmla="*/ 3708 w 31925"/>
                <a:gd name="connsiteY1" fmla="*/ 37999 h 55963"/>
                <a:gd name="connsiteX2" fmla="*/ 31926 w 31925"/>
                <a:gd name="connsiteY2" fmla="*/ 53790 h 5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925" h="55963">
                  <a:moveTo>
                    <a:pt x="28539" y="4725"/>
                  </a:moveTo>
                  <a:cubicBezTo>
                    <a:pt x="17252" y="-8810"/>
                    <a:pt x="-9837" y="8108"/>
                    <a:pt x="3708" y="37999"/>
                  </a:cubicBezTo>
                  <a:cubicBezTo>
                    <a:pt x="13301" y="59429"/>
                    <a:pt x="25153" y="57173"/>
                    <a:pt x="31926" y="5379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6C5177C-D864-6B27-AF35-514051D7AB33}"/>
                </a:ext>
              </a:extLst>
            </p:cNvPr>
            <p:cNvSpPr/>
            <p:nvPr/>
          </p:nvSpPr>
          <p:spPr>
            <a:xfrm>
              <a:off x="10241459" y="1772762"/>
              <a:ext cx="31875" cy="56345"/>
            </a:xfrm>
            <a:custGeom>
              <a:avLst/>
              <a:gdLst>
                <a:gd name="connsiteX0" fmla="*/ 0 w 31875"/>
                <a:gd name="connsiteY0" fmla="*/ 53790 h 56345"/>
                <a:gd name="connsiteX1" fmla="*/ 28218 w 31875"/>
                <a:gd name="connsiteY1" fmla="*/ 37999 h 56345"/>
                <a:gd name="connsiteX2" fmla="*/ 3386 w 31875"/>
                <a:gd name="connsiteY2" fmla="*/ 4725 h 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75" h="56345">
                  <a:moveTo>
                    <a:pt x="0" y="53790"/>
                  </a:moveTo>
                  <a:cubicBezTo>
                    <a:pt x="6773" y="57737"/>
                    <a:pt x="18624" y="59993"/>
                    <a:pt x="28218" y="37999"/>
                  </a:cubicBezTo>
                  <a:cubicBezTo>
                    <a:pt x="41763" y="8108"/>
                    <a:pt x="14109" y="-8810"/>
                    <a:pt x="3386" y="4725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C6A4998-1D83-328D-0300-3AE333E5A716}"/>
                </a:ext>
              </a:extLst>
            </p:cNvPr>
            <p:cNvSpPr/>
            <p:nvPr/>
          </p:nvSpPr>
          <p:spPr>
            <a:xfrm>
              <a:off x="10069892" y="1829371"/>
              <a:ext cx="90298" cy="74487"/>
            </a:xfrm>
            <a:custGeom>
              <a:avLst/>
              <a:gdLst>
                <a:gd name="connsiteX0" fmla="*/ 90298 w 90298"/>
                <a:gd name="connsiteY0" fmla="*/ 74443 h 74487"/>
                <a:gd name="connsiteX1" fmla="*/ 32733 w 90298"/>
                <a:gd name="connsiteY1" fmla="*/ 58652 h 74487"/>
                <a:gd name="connsiteX2" fmla="*/ 0 w 90298"/>
                <a:gd name="connsiteY2" fmla="*/ 0 h 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298" h="74487">
                  <a:moveTo>
                    <a:pt x="90298" y="74443"/>
                  </a:moveTo>
                  <a:cubicBezTo>
                    <a:pt x="86912" y="74443"/>
                    <a:pt x="59823" y="76135"/>
                    <a:pt x="32733" y="58652"/>
                  </a:cubicBezTo>
                  <a:cubicBezTo>
                    <a:pt x="12416" y="45681"/>
                    <a:pt x="565" y="25942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E3C65AB-DB6E-C0CB-A4DF-2EBA5C691702}"/>
                </a:ext>
              </a:extLst>
            </p:cNvPr>
            <p:cNvSpPr/>
            <p:nvPr/>
          </p:nvSpPr>
          <p:spPr>
            <a:xfrm>
              <a:off x="10151161" y="1894791"/>
              <a:ext cx="17495" cy="18046"/>
            </a:xfrm>
            <a:custGeom>
              <a:avLst/>
              <a:gdLst>
                <a:gd name="connsiteX0" fmla="*/ 12416 w 17495"/>
                <a:gd name="connsiteY0" fmla="*/ 0 h 18046"/>
                <a:gd name="connsiteX1" fmla="*/ 17496 w 17495"/>
                <a:gd name="connsiteY1" fmla="*/ 5076 h 18046"/>
                <a:gd name="connsiteX2" fmla="*/ 17496 w 17495"/>
                <a:gd name="connsiteY2" fmla="*/ 12971 h 18046"/>
                <a:gd name="connsiteX3" fmla="*/ 12416 w 17495"/>
                <a:gd name="connsiteY3" fmla="*/ 18047 h 18046"/>
                <a:gd name="connsiteX4" fmla="*/ 5079 w 17495"/>
                <a:gd name="connsiteY4" fmla="*/ 18047 h 18046"/>
                <a:gd name="connsiteX5" fmla="*/ 0 w 17495"/>
                <a:gd name="connsiteY5" fmla="*/ 12971 h 18046"/>
                <a:gd name="connsiteX6" fmla="*/ 0 w 17495"/>
                <a:gd name="connsiteY6" fmla="*/ 5076 h 18046"/>
                <a:gd name="connsiteX7" fmla="*/ 5079 w 17495"/>
                <a:gd name="connsiteY7" fmla="*/ 0 h 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95" h="18046">
                  <a:moveTo>
                    <a:pt x="12416" y="0"/>
                  </a:moveTo>
                  <a:cubicBezTo>
                    <a:pt x="15222" y="0"/>
                    <a:pt x="17496" y="2272"/>
                    <a:pt x="17496" y="5076"/>
                  </a:cubicBezTo>
                  <a:lnTo>
                    <a:pt x="17496" y="12971"/>
                  </a:lnTo>
                  <a:cubicBezTo>
                    <a:pt x="17496" y="15774"/>
                    <a:pt x="15222" y="18047"/>
                    <a:pt x="12416" y="18047"/>
                  </a:cubicBezTo>
                  <a:lnTo>
                    <a:pt x="5079" y="18047"/>
                  </a:lnTo>
                  <a:cubicBezTo>
                    <a:pt x="2274" y="18047"/>
                    <a:pt x="0" y="15774"/>
                    <a:pt x="0" y="12971"/>
                  </a:cubicBezTo>
                  <a:lnTo>
                    <a:pt x="0" y="5076"/>
                  </a:lnTo>
                  <a:cubicBezTo>
                    <a:pt x="0" y="2272"/>
                    <a:pt x="2274" y="0"/>
                    <a:pt x="5079" y="0"/>
                  </a:cubicBezTo>
                  <a:close/>
                </a:path>
              </a:pathLst>
            </a:custGeom>
            <a:solidFill>
              <a:srgbClr val="010101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15" name="Graphic 913">
              <a:extLst>
                <a:ext uri="{FF2B5EF4-FFF2-40B4-BE49-F238E27FC236}">
                  <a16:creationId xmlns:a16="http://schemas.microsoft.com/office/drawing/2014/main" id="{443C22E0-7D69-AA64-5C1D-3ACFDED1D2CE}"/>
                </a:ext>
              </a:extLst>
            </p:cNvPr>
            <p:cNvGrpSpPr/>
            <p:nvPr/>
          </p:nvGrpSpPr>
          <p:grpSpPr>
            <a:xfrm>
              <a:off x="10287173" y="1635368"/>
              <a:ext cx="154636" cy="139863"/>
              <a:chOff x="10287173" y="1635368"/>
              <a:chExt cx="154636" cy="139863"/>
            </a:xfrm>
          </p:grpSpPr>
          <p:grpSp>
            <p:nvGrpSpPr>
              <p:cNvPr id="16" name="Graphic 913">
                <a:extLst>
                  <a:ext uri="{FF2B5EF4-FFF2-40B4-BE49-F238E27FC236}">
                    <a16:creationId xmlns:a16="http://schemas.microsoft.com/office/drawing/2014/main" id="{7F231BF4-9953-36AA-598E-E4AF13FFD0A0}"/>
                  </a:ext>
                </a:extLst>
              </p:cNvPr>
              <p:cNvGrpSpPr/>
              <p:nvPr/>
            </p:nvGrpSpPr>
            <p:grpSpPr>
              <a:xfrm>
                <a:off x="10321599" y="1688380"/>
                <a:ext cx="85783" cy="13535"/>
                <a:chOff x="10321599" y="1688380"/>
                <a:chExt cx="85783" cy="13535"/>
              </a:xfrm>
              <a:solidFill>
                <a:srgbClr val="010101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5465ACFF-A506-9914-538D-364438C36272}"/>
                    </a:ext>
                  </a:extLst>
                </p:cNvPr>
                <p:cNvSpPr/>
                <p:nvPr/>
              </p:nvSpPr>
              <p:spPr>
                <a:xfrm>
                  <a:off x="10357719" y="1688380"/>
                  <a:ext cx="13544" cy="13535"/>
                </a:xfrm>
                <a:custGeom>
                  <a:avLst/>
                  <a:gdLst>
                    <a:gd name="connsiteX0" fmla="*/ 13545 w 13544"/>
                    <a:gd name="connsiteY0" fmla="*/ 6768 h 13535"/>
                    <a:gd name="connsiteX1" fmla="*/ 6773 w 13544"/>
                    <a:gd name="connsiteY1" fmla="*/ 13535 h 13535"/>
                    <a:gd name="connsiteX2" fmla="*/ 0 w 13544"/>
                    <a:gd name="connsiteY2" fmla="*/ 6768 h 13535"/>
                    <a:gd name="connsiteX3" fmla="*/ 6773 w 13544"/>
                    <a:gd name="connsiteY3" fmla="*/ 0 h 13535"/>
                    <a:gd name="connsiteX4" fmla="*/ 13545 w 13544"/>
                    <a:gd name="connsiteY4" fmla="*/ 6768 h 1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44" h="13535">
                      <a:moveTo>
                        <a:pt x="13545" y="6768"/>
                      </a:moveTo>
                      <a:cubicBezTo>
                        <a:pt x="13545" y="10505"/>
                        <a:pt x="10513" y="13535"/>
                        <a:pt x="6773" y="13535"/>
                      </a:cubicBezTo>
                      <a:cubicBezTo>
                        <a:pt x="3032" y="13535"/>
                        <a:pt x="0" y="10505"/>
                        <a:pt x="0" y="6768"/>
                      </a:cubicBezTo>
                      <a:cubicBezTo>
                        <a:pt x="0" y="3030"/>
                        <a:pt x="3032" y="0"/>
                        <a:pt x="6773" y="0"/>
                      </a:cubicBezTo>
                      <a:cubicBezTo>
                        <a:pt x="10513" y="0"/>
                        <a:pt x="13545" y="3030"/>
                        <a:pt x="13545" y="6768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1905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C3F150FE-8DA3-A7ED-A8F4-BDFB3A572A7B}"/>
                    </a:ext>
                  </a:extLst>
                </p:cNvPr>
                <p:cNvSpPr/>
                <p:nvPr/>
              </p:nvSpPr>
              <p:spPr>
                <a:xfrm>
                  <a:off x="10321599" y="1688380"/>
                  <a:ext cx="13544" cy="13535"/>
                </a:xfrm>
                <a:custGeom>
                  <a:avLst/>
                  <a:gdLst>
                    <a:gd name="connsiteX0" fmla="*/ 13544 w 13544"/>
                    <a:gd name="connsiteY0" fmla="*/ 6768 h 13535"/>
                    <a:gd name="connsiteX1" fmla="*/ 6772 w 13544"/>
                    <a:gd name="connsiteY1" fmla="*/ 13535 h 13535"/>
                    <a:gd name="connsiteX2" fmla="*/ 0 w 13544"/>
                    <a:gd name="connsiteY2" fmla="*/ 6768 h 13535"/>
                    <a:gd name="connsiteX3" fmla="*/ 6772 w 13544"/>
                    <a:gd name="connsiteY3" fmla="*/ 0 h 13535"/>
                    <a:gd name="connsiteX4" fmla="*/ 13544 w 13544"/>
                    <a:gd name="connsiteY4" fmla="*/ 6768 h 1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44" h="13535">
                      <a:moveTo>
                        <a:pt x="13544" y="6768"/>
                      </a:moveTo>
                      <a:cubicBezTo>
                        <a:pt x="13544" y="10505"/>
                        <a:pt x="10513" y="13535"/>
                        <a:pt x="6772" y="13535"/>
                      </a:cubicBezTo>
                      <a:cubicBezTo>
                        <a:pt x="3032" y="13535"/>
                        <a:pt x="0" y="10505"/>
                        <a:pt x="0" y="6768"/>
                      </a:cubicBezTo>
                      <a:cubicBezTo>
                        <a:pt x="0" y="3030"/>
                        <a:pt x="3032" y="0"/>
                        <a:pt x="6772" y="0"/>
                      </a:cubicBezTo>
                      <a:cubicBezTo>
                        <a:pt x="10513" y="0"/>
                        <a:pt x="13544" y="3030"/>
                        <a:pt x="13544" y="6768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1905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ED4384D-954C-DDB2-22E5-E21F69CAA50A}"/>
                    </a:ext>
                  </a:extLst>
                </p:cNvPr>
                <p:cNvSpPr/>
                <p:nvPr/>
              </p:nvSpPr>
              <p:spPr>
                <a:xfrm>
                  <a:off x="10393838" y="1688380"/>
                  <a:ext cx="13544" cy="13535"/>
                </a:xfrm>
                <a:custGeom>
                  <a:avLst/>
                  <a:gdLst>
                    <a:gd name="connsiteX0" fmla="*/ 13545 w 13544"/>
                    <a:gd name="connsiteY0" fmla="*/ 6768 h 13535"/>
                    <a:gd name="connsiteX1" fmla="*/ 6773 w 13544"/>
                    <a:gd name="connsiteY1" fmla="*/ 13535 h 13535"/>
                    <a:gd name="connsiteX2" fmla="*/ 1 w 13544"/>
                    <a:gd name="connsiteY2" fmla="*/ 6768 h 13535"/>
                    <a:gd name="connsiteX3" fmla="*/ 6773 w 13544"/>
                    <a:gd name="connsiteY3" fmla="*/ 0 h 13535"/>
                    <a:gd name="connsiteX4" fmla="*/ 13545 w 13544"/>
                    <a:gd name="connsiteY4" fmla="*/ 6768 h 1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44" h="13535">
                      <a:moveTo>
                        <a:pt x="13545" y="6768"/>
                      </a:moveTo>
                      <a:cubicBezTo>
                        <a:pt x="13545" y="10505"/>
                        <a:pt x="10513" y="13535"/>
                        <a:pt x="6773" y="13535"/>
                      </a:cubicBezTo>
                      <a:cubicBezTo>
                        <a:pt x="3032" y="13535"/>
                        <a:pt x="1" y="10505"/>
                        <a:pt x="1" y="6768"/>
                      </a:cubicBezTo>
                      <a:cubicBezTo>
                        <a:pt x="1" y="3030"/>
                        <a:pt x="3032" y="0"/>
                        <a:pt x="6773" y="0"/>
                      </a:cubicBezTo>
                      <a:cubicBezTo>
                        <a:pt x="10513" y="0"/>
                        <a:pt x="13545" y="3030"/>
                        <a:pt x="13545" y="6768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19050" cap="flat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FE58941F-0ECE-B27E-83A7-57182E24225D}"/>
                  </a:ext>
                </a:extLst>
              </p:cNvPr>
              <p:cNvSpPr/>
              <p:nvPr/>
            </p:nvSpPr>
            <p:spPr>
              <a:xfrm>
                <a:off x="10287173" y="1635368"/>
                <a:ext cx="154636" cy="139863"/>
              </a:xfrm>
              <a:custGeom>
                <a:avLst/>
                <a:gdLst>
                  <a:gd name="connsiteX0" fmla="*/ 73932 w 154636"/>
                  <a:gd name="connsiteY0" fmla="*/ 117868 h 139863"/>
                  <a:gd name="connsiteX1" fmla="*/ 5079 w 154636"/>
                  <a:gd name="connsiteY1" fmla="*/ 139863 h 139863"/>
                  <a:gd name="connsiteX2" fmla="*/ 18060 w 154636"/>
                  <a:gd name="connsiteY2" fmla="*/ 116177 h 139863"/>
                  <a:gd name="connsiteX3" fmla="*/ 0 w 154636"/>
                  <a:gd name="connsiteY3" fmla="*/ 90798 h 139863"/>
                  <a:gd name="connsiteX4" fmla="*/ 0 w 154636"/>
                  <a:gd name="connsiteY4" fmla="*/ 27070 h 139863"/>
                  <a:gd name="connsiteX5" fmla="*/ 27090 w 154636"/>
                  <a:gd name="connsiteY5" fmla="*/ 0 h 139863"/>
                  <a:gd name="connsiteX6" fmla="*/ 127547 w 154636"/>
                  <a:gd name="connsiteY6" fmla="*/ 0 h 139863"/>
                  <a:gd name="connsiteX7" fmla="*/ 154636 w 154636"/>
                  <a:gd name="connsiteY7" fmla="*/ 27070 h 139863"/>
                  <a:gd name="connsiteX8" fmla="*/ 154636 w 154636"/>
                  <a:gd name="connsiteY8" fmla="*/ 90798 h 139863"/>
                  <a:gd name="connsiteX9" fmla="*/ 127547 w 154636"/>
                  <a:gd name="connsiteY9" fmla="*/ 117868 h 139863"/>
                  <a:gd name="connsiteX10" fmla="*/ 74497 w 154636"/>
                  <a:gd name="connsiteY10" fmla="*/ 117868 h 13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636" h="139863">
                    <a:moveTo>
                      <a:pt x="73932" y="117868"/>
                    </a:moveTo>
                    <a:lnTo>
                      <a:pt x="5079" y="139863"/>
                    </a:lnTo>
                    <a:lnTo>
                      <a:pt x="18060" y="116177"/>
                    </a:lnTo>
                    <a:cubicBezTo>
                      <a:pt x="7337" y="112229"/>
                      <a:pt x="0" y="102641"/>
                      <a:pt x="0" y="90798"/>
                    </a:cubicBezTo>
                    <a:lnTo>
                      <a:pt x="0" y="27070"/>
                    </a:lnTo>
                    <a:cubicBezTo>
                      <a:pt x="0" y="11843"/>
                      <a:pt x="12416" y="0"/>
                      <a:pt x="27090" y="0"/>
                    </a:cubicBezTo>
                    <a:lnTo>
                      <a:pt x="127547" y="0"/>
                    </a:lnTo>
                    <a:cubicBezTo>
                      <a:pt x="142785" y="0"/>
                      <a:pt x="154636" y="12407"/>
                      <a:pt x="154636" y="27070"/>
                    </a:cubicBezTo>
                    <a:lnTo>
                      <a:pt x="154636" y="90798"/>
                    </a:lnTo>
                    <a:cubicBezTo>
                      <a:pt x="154636" y="106025"/>
                      <a:pt x="142220" y="117868"/>
                      <a:pt x="127547" y="117868"/>
                    </a:cubicBezTo>
                    <a:lnTo>
                      <a:pt x="74497" y="117868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aphic 913">
            <a:extLst>
              <a:ext uri="{FF2B5EF4-FFF2-40B4-BE49-F238E27FC236}">
                <a16:creationId xmlns:a16="http://schemas.microsoft.com/office/drawing/2014/main" id="{9F6452F8-AE7E-DDD9-35AF-C01DF4BAACED}"/>
              </a:ext>
            </a:extLst>
          </p:cNvPr>
          <p:cNvGrpSpPr/>
          <p:nvPr/>
        </p:nvGrpSpPr>
        <p:grpSpPr>
          <a:xfrm>
            <a:off x="9764370" y="1175064"/>
            <a:ext cx="902239" cy="669068"/>
            <a:chOff x="1078996" y="4930607"/>
            <a:chExt cx="463907" cy="344017"/>
          </a:xfrm>
        </p:grpSpPr>
        <p:grpSp>
          <p:nvGrpSpPr>
            <p:cNvPr id="26" name="Graphic 913">
              <a:extLst>
                <a:ext uri="{FF2B5EF4-FFF2-40B4-BE49-F238E27FC236}">
                  <a16:creationId xmlns:a16="http://schemas.microsoft.com/office/drawing/2014/main" id="{584B565E-B3B2-770E-66B2-283FD0710879}"/>
                </a:ext>
              </a:extLst>
            </p:cNvPr>
            <p:cNvGrpSpPr/>
            <p:nvPr/>
          </p:nvGrpSpPr>
          <p:grpSpPr>
            <a:xfrm>
              <a:off x="1242097" y="5040555"/>
              <a:ext cx="135447" cy="158498"/>
              <a:chOff x="1242097" y="5040555"/>
              <a:chExt cx="135447" cy="158498"/>
            </a:xfrm>
            <a:noFill/>
          </p:grpSpPr>
          <p:grpSp>
            <p:nvGrpSpPr>
              <p:cNvPr id="40" name="Graphic 913">
                <a:extLst>
                  <a:ext uri="{FF2B5EF4-FFF2-40B4-BE49-F238E27FC236}">
                    <a16:creationId xmlns:a16="http://schemas.microsoft.com/office/drawing/2014/main" id="{9090BDF8-ECC0-9E8C-BAF6-7DD07725A54B}"/>
                  </a:ext>
                </a:extLst>
              </p:cNvPr>
              <p:cNvGrpSpPr/>
              <p:nvPr/>
            </p:nvGrpSpPr>
            <p:grpSpPr>
              <a:xfrm>
                <a:off x="1242097" y="5040555"/>
                <a:ext cx="135447" cy="158498"/>
                <a:chOff x="1242097" y="5040555"/>
                <a:chExt cx="135447" cy="158498"/>
              </a:xfrm>
              <a:noFill/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5A35DEAA-DD2F-66A5-C825-35FFCCC56B6C}"/>
                    </a:ext>
                  </a:extLst>
                </p:cNvPr>
                <p:cNvSpPr/>
                <p:nvPr/>
              </p:nvSpPr>
              <p:spPr>
                <a:xfrm rot="-12000">
                  <a:off x="1271852" y="5040697"/>
                  <a:ext cx="81268" cy="81210"/>
                </a:xfrm>
                <a:custGeom>
                  <a:avLst/>
                  <a:gdLst>
                    <a:gd name="connsiteX0" fmla="*/ 81269 w 81268"/>
                    <a:gd name="connsiteY0" fmla="*/ 40605 h 81210"/>
                    <a:gd name="connsiteX1" fmla="*/ 40635 w 81268"/>
                    <a:gd name="connsiteY1" fmla="*/ 81211 h 81210"/>
                    <a:gd name="connsiteX2" fmla="*/ 0 w 81268"/>
                    <a:gd name="connsiteY2" fmla="*/ 40605 h 81210"/>
                    <a:gd name="connsiteX3" fmla="*/ 40635 w 81268"/>
                    <a:gd name="connsiteY3" fmla="*/ 0 h 81210"/>
                    <a:gd name="connsiteX4" fmla="*/ 81269 w 81268"/>
                    <a:gd name="connsiteY4" fmla="*/ 40605 h 81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268" h="81210">
                      <a:moveTo>
                        <a:pt x="81269" y="40605"/>
                      </a:moveTo>
                      <a:cubicBezTo>
                        <a:pt x="81269" y="63031"/>
                        <a:pt x="63076" y="81211"/>
                        <a:pt x="40635" y="81211"/>
                      </a:cubicBezTo>
                      <a:cubicBezTo>
                        <a:pt x="18193" y="81211"/>
                        <a:pt x="0" y="63031"/>
                        <a:pt x="0" y="40605"/>
                      </a:cubicBezTo>
                      <a:cubicBezTo>
                        <a:pt x="0" y="18180"/>
                        <a:pt x="18193" y="0"/>
                        <a:pt x="40635" y="0"/>
                      </a:cubicBezTo>
                      <a:cubicBezTo>
                        <a:pt x="63076" y="0"/>
                        <a:pt x="81269" y="18180"/>
                        <a:pt x="81269" y="40605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02E53566-BFDC-CDCC-5820-7FFF8C2195C4}"/>
                    </a:ext>
                  </a:extLst>
                </p:cNvPr>
                <p:cNvSpPr/>
                <p:nvPr/>
              </p:nvSpPr>
              <p:spPr>
                <a:xfrm>
                  <a:off x="1242097" y="5140965"/>
                  <a:ext cx="135447" cy="58088"/>
                </a:xfrm>
                <a:custGeom>
                  <a:avLst/>
                  <a:gdLst>
                    <a:gd name="connsiteX0" fmla="*/ 0 w 135447"/>
                    <a:gd name="connsiteY0" fmla="*/ 58088 h 58088"/>
                    <a:gd name="connsiteX1" fmla="*/ 0 w 135447"/>
                    <a:gd name="connsiteY1" fmla="*/ 45117 h 58088"/>
                    <a:gd name="connsiteX2" fmla="*/ 45149 w 135447"/>
                    <a:gd name="connsiteY2" fmla="*/ 0 h 58088"/>
                    <a:gd name="connsiteX3" fmla="*/ 45149 w 135447"/>
                    <a:gd name="connsiteY3" fmla="*/ 0 h 58088"/>
                    <a:gd name="connsiteX4" fmla="*/ 52486 w 135447"/>
                    <a:gd name="connsiteY4" fmla="*/ 1692 h 58088"/>
                    <a:gd name="connsiteX5" fmla="*/ 52486 w 135447"/>
                    <a:gd name="connsiteY5" fmla="*/ 1692 h 58088"/>
                    <a:gd name="connsiteX6" fmla="*/ 82962 w 135447"/>
                    <a:gd name="connsiteY6" fmla="*/ 1692 h 58088"/>
                    <a:gd name="connsiteX7" fmla="*/ 82962 w 135447"/>
                    <a:gd name="connsiteY7" fmla="*/ 1692 h 58088"/>
                    <a:gd name="connsiteX8" fmla="*/ 90298 w 135447"/>
                    <a:gd name="connsiteY8" fmla="*/ 0 h 58088"/>
                    <a:gd name="connsiteX9" fmla="*/ 90298 w 135447"/>
                    <a:gd name="connsiteY9" fmla="*/ 0 h 58088"/>
                    <a:gd name="connsiteX10" fmla="*/ 135448 w 135447"/>
                    <a:gd name="connsiteY10" fmla="*/ 45117 h 58088"/>
                    <a:gd name="connsiteX11" fmla="*/ 135448 w 135447"/>
                    <a:gd name="connsiteY11" fmla="*/ 58088 h 5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5447" h="58088">
                      <a:moveTo>
                        <a:pt x="0" y="58088"/>
                      </a:moveTo>
                      <a:lnTo>
                        <a:pt x="0" y="45117"/>
                      </a:lnTo>
                      <a:cubicBezTo>
                        <a:pt x="0" y="20303"/>
                        <a:pt x="20317" y="0"/>
                        <a:pt x="45149" y="0"/>
                      </a:cubicBezTo>
                      <a:lnTo>
                        <a:pt x="45149" y="0"/>
                      </a:lnTo>
                      <a:cubicBezTo>
                        <a:pt x="47971" y="0"/>
                        <a:pt x="50228" y="564"/>
                        <a:pt x="52486" y="1692"/>
                      </a:cubicBezTo>
                      <a:lnTo>
                        <a:pt x="52486" y="1692"/>
                      </a:lnTo>
                      <a:cubicBezTo>
                        <a:pt x="62080" y="6768"/>
                        <a:pt x="73367" y="6768"/>
                        <a:pt x="82962" y="1692"/>
                      </a:cubicBezTo>
                      <a:lnTo>
                        <a:pt x="82962" y="1692"/>
                      </a:lnTo>
                      <a:cubicBezTo>
                        <a:pt x="85219" y="564"/>
                        <a:pt x="88041" y="0"/>
                        <a:pt x="90298" y="0"/>
                      </a:cubicBezTo>
                      <a:lnTo>
                        <a:pt x="90298" y="0"/>
                      </a:lnTo>
                      <a:cubicBezTo>
                        <a:pt x="115130" y="0"/>
                        <a:pt x="135448" y="20303"/>
                        <a:pt x="135448" y="45117"/>
                      </a:cubicBezTo>
                      <a:lnTo>
                        <a:pt x="135448" y="58088"/>
                      </a:lnTo>
                    </a:path>
                  </a:pathLst>
                </a:custGeom>
                <a:noFill/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aphic 913">
                <a:extLst>
                  <a:ext uri="{FF2B5EF4-FFF2-40B4-BE49-F238E27FC236}">
                    <a16:creationId xmlns:a16="http://schemas.microsoft.com/office/drawing/2014/main" id="{4D126B09-DC59-EF53-B2A1-F1593A5856CA}"/>
                  </a:ext>
                </a:extLst>
              </p:cNvPr>
              <p:cNvGrpSpPr/>
              <p:nvPr/>
            </p:nvGrpSpPr>
            <p:grpSpPr>
              <a:xfrm>
                <a:off x="1269186" y="5177623"/>
                <a:ext cx="81268" cy="21430"/>
                <a:chOff x="1269186" y="5177623"/>
                <a:chExt cx="81268" cy="21430"/>
              </a:xfrm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80FF6311-8C49-5D96-B650-A2CC5571D386}"/>
                    </a:ext>
                  </a:extLst>
                </p:cNvPr>
                <p:cNvSpPr/>
                <p:nvPr/>
              </p:nvSpPr>
              <p:spPr>
                <a:xfrm>
                  <a:off x="1269186" y="5177623"/>
                  <a:ext cx="5643" cy="21430"/>
                </a:xfrm>
                <a:custGeom>
                  <a:avLst/>
                  <a:gdLst>
                    <a:gd name="connsiteX0" fmla="*/ 0 w 5643"/>
                    <a:gd name="connsiteY0" fmla="*/ 21430 h 21430"/>
                    <a:gd name="connsiteX1" fmla="*/ 0 w 5643"/>
                    <a:gd name="connsiteY1" fmla="*/ 0 h 2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21430">
                      <a:moveTo>
                        <a:pt x="0" y="21430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1AB3983-B693-8728-F2AC-5B695DACCB7C}"/>
                    </a:ext>
                  </a:extLst>
                </p:cNvPr>
                <p:cNvSpPr/>
                <p:nvPr/>
              </p:nvSpPr>
              <p:spPr>
                <a:xfrm>
                  <a:off x="1350455" y="5177623"/>
                  <a:ext cx="5643" cy="21430"/>
                </a:xfrm>
                <a:custGeom>
                  <a:avLst/>
                  <a:gdLst>
                    <a:gd name="connsiteX0" fmla="*/ 0 w 5643"/>
                    <a:gd name="connsiteY0" fmla="*/ 21430 h 21430"/>
                    <a:gd name="connsiteX1" fmla="*/ 0 w 5643"/>
                    <a:gd name="connsiteY1" fmla="*/ 0 h 2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21430">
                      <a:moveTo>
                        <a:pt x="0" y="21430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aphic 913">
              <a:extLst>
                <a:ext uri="{FF2B5EF4-FFF2-40B4-BE49-F238E27FC236}">
                  <a16:creationId xmlns:a16="http://schemas.microsoft.com/office/drawing/2014/main" id="{85189438-3F7A-77A1-574E-8131040EEFE5}"/>
                </a:ext>
              </a:extLst>
            </p:cNvPr>
            <p:cNvGrpSpPr/>
            <p:nvPr/>
          </p:nvGrpSpPr>
          <p:grpSpPr>
            <a:xfrm>
              <a:off x="1413664" y="4989823"/>
              <a:ext cx="88040" cy="13535"/>
              <a:chOff x="1413664" y="4989823"/>
              <a:chExt cx="88040" cy="13535"/>
            </a:xfrm>
            <a:solidFill>
              <a:srgbClr val="010101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32134B00-0720-437F-2269-92098B74C260}"/>
                  </a:ext>
                </a:extLst>
              </p:cNvPr>
              <p:cNvSpPr/>
              <p:nvPr/>
            </p:nvSpPr>
            <p:spPr>
              <a:xfrm>
                <a:off x="1450912" y="4989823"/>
                <a:ext cx="13544" cy="13535"/>
              </a:xfrm>
              <a:custGeom>
                <a:avLst/>
                <a:gdLst>
                  <a:gd name="connsiteX0" fmla="*/ 13545 w 13544"/>
                  <a:gd name="connsiteY0" fmla="*/ 6768 h 13535"/>
                  <a:gd name="connsiteX1" fmla="*/ 6772 w 13544"/>
                  <a:gd name="connsiteY1" fmla="*/ 13535 h 13535"/>
                  <a:gd name="connsiteX2" fmla="*/ 0 w 13544"/>
                  <a:gd name="connsiteY2" fmla="*/ 6768 h 13535"/>
                  <a:gd name="connsiteX3" fmla="*/ 6772 w 13544"/>
                  <a:gd name="connsiteY3" fmla="*/ 0 h 13535"/>
                  <a:gd name="connsiteX4" fmla="*/ 13545 w 13544"/>
                  <a:gd name="connsiteY4" fmla="*/ 6768 h 1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44" h="13535">
                    <a:moveTo>
                      <a:pt x="13545" y="6768"/>
                    </a:moveTo>
                    <a:cubicBezTo>
                      <a:pt x="13545" y="10505"/>
                      <a:pt x="10513" y="13535"/>
                      <a:pt x="6772" y="13535"/>
                    </a:cubicBezTo>
                    <a:cubicBezTo>
                      <a:pt x="3032" y="13535"/>
                      <a:pt x="0" y="10505"/>
                      <a:pt x="0" y="6768"/>
                    </a:cubicBezTo>
                    <a:cubicBezTo>
                      <a:pt x="0" y="3030"/>
                      <a:pt x="3032" y="0"/>
                      <a:pt x="6772" y="0"/>
                    </a:cubicBezTo>
                    <a:cubicBezTo>
                      <a:pt x="10513" y="0"/>
                      <a:pt x="13545" y="3030"/>
                      <a:pt x="13545" y="6768"/>
                    </a:cubicBezTo>
                    <a:close/>
                  </a:path>
                </a:pathLst>
              </a:custGeom>
              <a:solidFill>
                <a:srgbClr val="010101"/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C075D0C-7F4A-CD82-93F9-543650A27533}"/>
                  </a:ext>
                </a:extLst>
              </p:cNvPr>
              <p:cNvSpPr/>
              <p:nvPr/>
            </p:nvSpPr>
            <p:spPr>
              <a:xfrm>
                <a:off x="1413664" y="4989823"/>
                <a:ext cx="13544" cy="13535"/>
              </a:xfrm>
              <a:custGeom>
                <a:avLst/>
                <a:gdLst>
                  <a:gd name="connsiteX0" fmla="*/ 13545 w 13544"/>
                  <a:gd name="connsiteY0" fmla="*/ 6768 h 13535"/>
                  <a:gd name="connsiteX1" fmla="*/ 6772 w 13544"/>
                  <a:gd name="connsiteY1" fmla="*/ 13535 h 13535"/>
                  <a:gd name="connsiteX2" fmla="*/ 0 w 13544"/>
                  <a:gd name="connsiteY2" fmla="*/ 6768 h 13535"/>
                  <a:gd name="connsiteX3" fmla="*/ 6772 w 13544"/>
                  <a:gd name="connsiteY3" fmla="*/ 0 h 13535"/>
                  <a:gd name="connsiteX4" fmla="*/ 13545 w 13544"/>
                  <a:gd name="connsiteY4" fmla="*/ 6768 h 1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44" h="13535">
                    <a:moveTo>
                      <a:pt x="13545" y="6768"/>
                    </a:moveTo>
                    <a:cubicBezTo>
                      <a:pt x="13545" y="10505"/>
                      <a:pt x="10513" y="13535"/>
                      <a:pt x="6772" y="13535"/>
                    </a:cubicBezTo>
                    <a:cubicBezTo>
                      <a:pt x="3032" y="13535"/>
                      <a:pt x="0" y="10505"/>
                      <a:pt x="0" y="6768"/>
                    </a:cubicBezTo>
                    <a:cubicBezTo>
                      <a:pt x="0" y="3030"/>
                      <a:pt x="3032" y="0"/>
                      <a:pt x="6772" y="0"/>
                    </a:cubicBezTo>
                    <a:cubicBezTo>
                      <a:pt x="10513" y="0"/>
                      <a:pt x="13545" y="3030"/>
                      <a:pt x="13545" y="6768"/>
                    </a:cubicBezTo>
                    <a:close/>
                  </a:path>
                </a:pathLst>
              </a:custGeom>
              <a:solidFill>
                <a:srgbClr val="010101"/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F2A2A54-08F2-CA6F-A3E9-129DC08A7AA0}"/>
                  </a:ext>
                </a:extLst>
              </p:cNvPr>
              <p:cNvSpPr/>
              <p:nvPr/>
            </p:nvSpPr>
            <p:spPr>
              <a:xfrm>
                <a:off x="1488160" y="4989823"/>
                <a:ext cx="13544" cy="13535"/>
              </a:xfrm>
              <a:custGeom>
                <a:avLst/>
                <a:gdLst>
                  <a:gd name="connsiteX0" fmla="*/ 13545 w 13544"/>
                  <a:gd name="connsiteY0" fmla="*/ 6768 h 13535"/>
                  <a:gd name="connsiteX1" fmla="*/ 6772 w 13544"/>
                  <a:gd name="connsiteY1" fmla="*/ 13535 h 13535"/>
                  <a:gd name="connsiteX2" fmla="*/ 0 w 13544"/>
                  <a:gd name="connsiteY2" fmla="*/ 6768 h 13535"/>
                  <a:gd name="connsiteX3" fmla="*/ 6772 w 13544"/>
                  <a:gd name="connsiteY3" fmla="*/ 0 h 13535"/>
                  <a:gd name="connsiteX4" fmla="*/ 13545 w 13544"/>
                  <a:gd name="connsiteY4" fmla="*/ 6768 h 1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44" h="13535">
                    <a:moveTo>
                      <a:pt x="13545" y="6768"/>
                    </a:moveTo>
                    <a:cubicBezTo>
                      <a:pt x="13545" y="10505"/>
                      <a:pt x="10513" y="13535"/>
                      <a:pt x="6772" y="13535"/>
                    </a:cubicBezTo>
                    <a:cubicBezTo>
                      <a:pt x="3032" y="13535"/>
                      <a:pt x="0" y="10505"/>
                      <a:pt x="0" y="6768"/>
                    </a:cubicBezTo>
                    <a:cubicBezTo>
                      <a:pt x="0" y="3030"/>
                      <a:pt x="3032" y="0"/>
                      <a:pt x="6772" y="0"/>
                    </a:cubicBezTo>
                    <a:cubicBezTo>
                      <a:pt x="10513" y="0"/>
                      <a:pt x="13545" y="3030"/>
                      <a:pt x="13545" y="6768"/>
                    </a:cubicBezTo>
                    <a:close/>
                  </a:path>
                </a:pathLst>
              </a:custGeom>
              <a:solidFill>
                <a:srgbClr val="010101"/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E973725-B690-6257-26E1-5690ECA174B1}"/>
                </a:ext>
              </a:extLst>
            </p:cNvPr>
            <p:cNvSpPr/>
            <p:nvPr/>
          </p:nvSpPr>
          <p:spPr>
            <a:xfrm>
              <a:off x="1372465" y="4930607"/>
              <a:ext cx="170438" cy="153962"/>
            </a:xfrm>
            <a:custGeom>
              <a:avLst/>
              <a:gdLst>
                <a:gd name="connsiteX0" fmla="*/ 81269 w 170438"/>
                <a:gd name="connsiteY0" fmla="*/ 129712 h 153962"/>
                <a:gd name="connsiteX1" fmla="*/ 5079 w 170438"/>
                <a:gd name="connsiteY1" fmla="*/ 153962 h 153962"/>
                <a:gd name="connsiteX2" fmla="*/ 19753 w 170438"/>
                <a:gd name="connsiteY2" fmla="*/ 128020 h 153962"/>
                <a:gd name="connsiteX3" fmla="*/ 0 w 170438"/>
                <a:gd name="connsiteY3" fmla="*/ 99822 h 153962"/>
                <a:gd name="connsiteX4" fmla="*/ 0 w 170438"/>
                <a:gd name="connsiteY4" fmla="*/ 29890 h 153962"/>
                <a:gd name="connsiteX5" fmla="*/ 29911 w 170438"/>
                <a:gd name="connsiteY5" fmla="*/ 0 h 153962"/>
                <a:gd name="connsiteX6" fmla="*/ 140527 w 170438"/>
                <a:gd name="connsiteY6" fmla="*/ 0 h 153962"/>
                <a:gd name="connsiteX7" fmla="*/ 170438 w 170438"/>
                <a:gd name="connsiteY7" fmla="*/ 29890 h 153962"/>
                <a:gd name="connsiteX8" fmla="*/ 170438 w 170438"/>
                <a:gd name="connsiteY8" fmla="*/ 99822 h 153962"/>
                <a:gd name="connsiteX9" fmla="*/ 140527 w 170438"/>
                <a:gd name="connsiteY9" fmla="*/ 129712 h 153962"/>
                <a:gd name="connsiteX10" fmla="*/ 81833 w 170438"/>
                <a:gd name="connsiteY10" fmla="*/ 129712 h 15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438" h="153962">
                  <a:moveTo>
                    <a:pt x="81269" y="129712"/>
                  </a:moveTo>
                  <a:lnTo>
                    <a:pt x="5079" y="153962"/>
                  </a:lnTo>
                  <a:lnTo>
                    <a:pt x="19753" y="128020"/>
                  </a:lnTo>
                  <a:cubicBezTo>
                    <a:pt x="7901" y="124072"/>
                    <a:pt x="0" y="112793"/>
                    <a:pt x="0" y="99822"/>
                  </a:cubicBezTo>
                  <a:lnTo>
                    <a:pt x="0" y="29890"/>
                  </a:lnTo>
                  <a:cubicBezTo>
                    <a:pt x="0" y="13535"/>
                    <a:pt x="13545" y="0"/>
                    <a:pt x="29911" y="0"/>
                  </a:cubicBezTo>
                  <a:lnTo>
                    <a:pt x="140527" y="0"/>
                  </a:lnTo>
                  <a:cubicBezTo>
                    <a:pt x="156893" y="0"/>
                    <a:pt x="170438" y="13535"/>
                    <a:pt x="170438" y="29890"/>
                  </a:cubicBezTo>
                  <a:lnTo>
                    <a:pt x="170438" y="99822"/>
                  </a:lnTo>
                  <a:cubicBezTo>
                    <a:pt x="170438" y="116176"/>
                    <a:pt x="156893" y="129712"/>
                    <a:pt x="140527" y="129712"/>
                  </a:cubicBezTo>
                  <a:lnTo>
                    <a:pt x="81833" y="129712"/>
                  </a:lnTo>
                  <a:close/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29" name="Graphic 913">
              <a:extLst>
                <a:ext uri="{FF2B5EF4-FFF2-40B4-BE49-F238E27FC236}">
                  <a16:creationId xmlns:a16="http://schemas.microsoft.com/office/drawing/2014/main" id="{7C41E89A-F4B5-7256-26C1-3F0996541C6F}"/>
                </a:ext>
              </a:extLst>
            </p:cNvPr>
            <p:cNvGrpSpPr/>
            <p:nvPr/>
          </p:nvGrpSpPr>
          <p:grpSpPr>
            <a:xfrm>
              <a:off x="1078996" y="4984184"/>
              <a:ext cx="461086" cy="290441"/>
              <a:chOff x="1078996" y="4984184"/>
              <a:chExt cx="461086" cy="290441"/>
            </a:xfrm>
            <a:noFill/>
          </p:grpSpPr>
          <p:grpSp>
            <p:nvGrpSpPr>
              <p:cNvPr id="30" name="Graphic 913">
                <a:extLst>
                  <a:ext uri="{FF2B5EF4-FFF2-40B4-BE49-F238E27FC236}">
                    <a16:creationId xmlns:a16="http://schemas.microsoft.com/office/drawing/2014/main" id="{6AC2A1EC-3CF9-4EA3-1E47-62708B11B154}"/>
                  </a:ext>
                </a:extLst>
              </p:cNvPr>
              <p:cNvGrpSpPr/>
              <p:nvPr/>
            </p:nvGrpSpPr>
            <p:grpSpPr>
              <a:xfrm>
                <a:off x="1101570" y="4984184"/>
                <a:ext cx="417065" cy="247016"/>
                <a:chOff x="1101570" y="4984184"/>
                <a:chExt cx="417065" cy="247016"/>
              </a:xfrm>
              <a:noFill/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5C2331B-A830-B39C-B8FF-1BC83670851D}"/>
                    </a:ext>
                  </a:extLst>
                </p:cNvPr>
                <p:cNvSpPr/>
                <p:nvPr/>
              </p:nvSpPr>
              <p:spPr>
                <a:xfrm>
                  <a:off x="1493804" y="5078930"/>
                  <a:ext cx="5643" cy="152270"/>
                </a:xfrm>
                <a:custGeom>
                  <a:avLst/>
                  <a:gdLst>
                    <a:gd name="connsiteX0" fmla="*/ 0 w 5643"/>
                    <a:gd name="connsiteY0" fmla="*/ 152270 h 152270"/>
                    <a:gd name="connsiteX1" fmla="*/ 0 w 5643"/>
                    <a:gd name="connsiteY1" fmla="*/ 0 h 152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152270">
                      <a:moveTo>
                        <a:pt x="0" y="152270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0462A477-7E29-E1BB-C3F0-B4C6425295E3}"/>
                    </a:ext>
                  </a:extLst>
                </p:cNvPr>
                <p:cNvSpPr/>
                <p:nvPr/>
              </p:nvSpPr>
              <p:spPr>
                <a:xfrm>
                  <a:off x="1125838" y="5009562"/>
                  <a:ext cx="228003" cy="221637"/>
                </a:xfrm>
                <a:custGeom>
                  <a:avLst/>
                  <a:gdLst>
                    <a:gd name="connsiteX0" fmla="*/ 0 w 228003"/>
                    <a:gd name="connsiteY0" fmla="*/ 221638 h 221637"/>
                    <a:gd name="connsiteX1" fmla="*/ 0 w 228003"/>
                    <a:gd name="connsiteY1" fmla="*/ 11843 h 221637"/>
                    <a:gd name="connsiteX2" fmla="*/ 11852 w 228003"/>
                    <a:gd name="connsiteY2" fmla="*/ 0 h 221637"/>
                    <a:gd name="connsiteX3" fmla="*/ 228003 w 228003"/>
                    <a:gd name="connsiteY3" fmla="*/ 0 h 22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003" h="221637">
                      <a:moveTo>
                        <a:pt x="0" y="221638"/>
                      </a:moveTo>
                      <a:lnTo>
                        <a:pt x="0" y="11843"/>
                      </a:lnTo>
                      <a:cubicBezTo>
                        <a:pt x="0" y="5076"/>
                        <a:pt x="5079" y="0"/>
                        <a:pt x="11852" y="0"/>
                      </a:cubicBezTo>
                      <a:lnTo>
                        <a:pt x="228003" y="0"/>
                      </a:lnTo>
                    </a:path>
                  </a:pathLst>
                </a:custGeom>
                <a:noFill/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72F52D2-699F-6AC2-5879-1233E56DDCB5}"/>
                    </a:ext>
                  </a:extLst>
                </p:cNvPr>
                <p:cNvSpPr/>
                <p:nvPr/>
              </p:nvSpPr>
              <p:spPr>
                <a:xfrm>
                  <a:off x="1518636" y="5078366"/>
                  <a:ext cx="5643" cy="152834"/>
                </a:xfrm>
                <a:custGeom>
                  <a:avLst/>
                  <a:gdLst>
                    <a:gd name="connsiteX0" fmla="*/ 0 w 5643"/>
                    <a:gd name="connsiteY0" fmla="*/ 152834 h 152834"/>
                    <a:gd name="connsiteX1" fmla="*/ 0 w 5643"/>
                    <a:gd name="connsiteY1" fmla="*/ 0 h 152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152834">
                      <a:moveTo>
                        <a:pt x="0" y="152834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276E74C-758F-D873-B245-111C9A5DC914}"/>
                    </a:ext>
                  </a:extLst>
                </p:cNvPr>
                <p:cNvSpPr/>
                <p:nvPr/>
              </p:nvSpPr>
              <p:spPr>
                <a:xfrm>
                  <a:off x="1101570" y="4984184"/>
                  <a:ext cx="252835" cy="247016"/>
                </a:xfrm>
                <a:custGeom>
                  <a:avLst/>
                  <a:gdLst>
                    <a:gd name="connsiteX0" fmla="*/ 0 w 252835"/>
                    <a:gd name="connsiteY0" fmla="*/ 247016 h 247016"/>
                    <a:gd name="connsiteX1" fmla="*/ 0 w 252835"/>
                    <a:gd name="connsiteY1" fmla="*/ 27634 h 247016"/>
                    <a:gd name="connsiteX2" fmla="*/ 27090 w 252835"/>
                    <a:gd name="connsiteY2" fmla="*/ 0 h 247016"/>
                    <a:gd name="connsiteX3" fmla="*/ 252835 w 252835"/>
                    <a:gd name="connsiteY3" fmla="*/ 0 h 247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835" h="247016">
                      <a:moveTo>
                        <a:pt x="0" y="247016"/>
                      </a:moveTo>
                      <a:lnTo>
                        <a:pt x="0" y="27634"/>
                      </a:lnTo>
                      <a:cubicBezTo>
                        <a:pt x="0" y="12407"/>
                        <a:pt x="11852" y="0"/>
                        <a:pt x="27090" y="0"/>
                      </a:cubicBezTo>
                      <a:lnTo>
                        <a:pt x="252835" y="0"/>
                      </a:lnTo>
                    </a:path>
                  </a:pathLst>
                </a:custGeom>
                <a:noFill/>
                <a:ln w="19050" cap="rnd">
                  <a:solidFill>
                    <a:schemeClr val="tx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 panose="02000000000000000000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13681F7-726D-3851-D3B6-6B991539B36B}"/>
                  </a:ext>
                </a:extLst>
              </p:cNvPr>
              <p:cNvSpPr/>
              <p:nvPr/>
            </p:nvSpPr>
            <p:spPr>
              <a:xfrm>
                <a:off x="1078996" y="5231200"/>
                <a:ext cx="461086" cy="43425"/>
              </a:xfrm>
              <a:custGeom>
                <a:avLst/>
                <a:gdLst>
                  <a:gd name="connsiteX0" fmla="*/ 347084 w 461086"/>
                  <a:gd name="connsiteY0" fmla="*/ 0 h 43425"/>
                  <a:gd name="connsiteX1" fmla="*/ 461086 w 461086"/>
                  <a:gd name="connsiteY1" fmla="*/ 0 h 43425"/>
                  <a:gd name="connsiteX2" fmla="*/ 461086 w 461086"/>
                  <a:gd name="connsiteY2" fmla="*/ 20867 h 43425"/>
                  <a:gd name="connsiteX3" fmla="*/ 438512 w 461086"/>
                  <a:gd name="connsiteY3" fmla="*/ 43425 h 43425"/>
                  <a:gd name="connsiteX4" fmla="*/ 22575 w 461086"/>
                  <a:gd name="connsiteY4" fmla="*/ 43425 h 43425"/>
                  <a:gd name="connsiteX5" fmla="*/ 0 w 461086"/>
                  <a:gd name="connsiteY5" fmla="*/ 20867 h 43425"/>
                  <a:gd name="connsiteX6" fmla="*/ 0 w 461086"/>
                  <a:gd name="connsiteY6" fmla="*/ 0 h 43425"/>
                  <a:gd name="connsiteX7" fmla="*/ 114002 w 461086"/>
                  <a:gd name="connsiteY7" fmla="*/ 0 h 43425"/>
                  <a:gd name="connsiteX8" fmla="*/ 165923 w 461086"/>
                  <a:gd name="connsiteY8" fmla="*/ 6768 h 43425"/>
                  <a:gd name="connsiteX9" fmla="*/ 230261 w 461086"/>
                  <a:gd name="connsiteY9" fmla="*/ 10715 h 43425"/>
                  <a:gd name="connsiteX10" fmla="*/ 294599 w 461086"/>
                  <a:gd name="connsiteY10" fmla="*/ 6768 h 43425"/>
                  <a:gd name="connsiteX11" fmla="*/ 346520 w 461086"/>
                  <a:gd name="connsiteY11" fmla="*/ 0 h 4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1086" h="43425">
                    <a:moveTo>
                      <a:pt x="347084" y="0"/>
                    </a:moveTo>
                    <a:lnTo>
                      <a:pt x="461086" y="0"/>
                    </a:lnTo>
                    <a:lnTo>
                      <a:pt x="461086" y="20867"/>
                    </a:lnTo>
                    <a:cubicBezTo>
                      <a:pt x="461086" y="33274"/>
                      <a:pt x="450928" y="43425"/>
                      <a:pt x="438512" y="43425"/>
                    </a:cubicBezTo>
                    <a:lnTo>
                      <a:pt x="22575" y="43425"/>
                    </a:lnTo>
                    <a:cubicBezTo>
                      <a:pt x="10159" y="43425"/>
                      <a:pt x="0" y="33274"/>
                      <a:pt x="0" y="20867"/>
                    </a:cubicBezTo>
                    <a:lnTo>
                      <a:pt x="0" y="0"/>
                    </a:lnTo>
                    <a:lnTo>
                      <a:pt x="114002" y="0"/>
                    </a:lnTo>
                    <a:cubicBezTo>
                      <a:pt x="131497" y="0"/>
                      <a:pt x="148992" y="2256"/>
                      <a:pt x="165923" y="6768"/>
                    </a:cubicBezTo>
                    <a:cubicBezTo>
                      <a:pt x="178339" y="10151"/>
                      <a:pt x="202607" y="10715"/>
                      <a:pt x="230261" y="10715"/>
                    </a:cubicBezTo>
                    <a:cubicBezTo>
                      <a:pt x="257915" y="10715"/>
                      <a:pt x="282182" y="10151"/>
                      <a:pt x="294599" y="6768"/>
                    </a:cubicBezTo>
                    <a:cubicBezTo>
                      <a:pt x="311529" y="2256"/>
                      <a:pt x="329025" y="0"/>
                      <a:pt x="346520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DF556958-CF2A-770E-9DFF-E5C9FF753208}"/>
                  </a:ext>
                </a:extLst>
              </p:cNvPr>
              <p:cNvSpPr/>
              <p:nvPr/>
            </p:nvSpPr>
            <p:spPr>
              <a:xfrm>
                <a:off x="1295712" y="5258270"/>
                <a:ext cx="28218" cy="5639"/>
              </a:xfrm>
              <a:custGeom>
                <a:avLst/>
                <a:gdLst>
                  <a:gd name="connsiteX0" fmla="*/ 28218 w 28218"/>
                  <a:gd name="connsiteY0" fmla="*/ 0 h 5639"/>
                  <a:gd name="connsiteX1" fmla="*/ 0 w 28218"/>
                  <a:gd name="connsiteY1" fmla="*/ 0 h 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218" h="5639">
                    <a:moveTo>
                      <a:pt x="28218" y="0"/>
                    </a:move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7D9E578-4575-CDBD-0085-0DCACBEC71E9}"/>
              </a:ext>
            </a:extLst>
          </p:cNvPr>
          <p:cNvSpPr txBox="1"/>
          <p:nvPr/>
        </p:nvSpPr>
        <p:spPr>
          <a:xfrm>
            <a:off x="8803039" y="1993120"/>
            <a:ext cx="282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Set a therapy appointment—an average of 6 weeks wait time.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B5BA4A-BE33-BED8-D141-6C5EBAE7FC18}"/>
              </a:ext>
            </a:extLst>
          </p:cNvPr>
          <p:cNvSpPr txBox="1"/>
          <p:nvPr/>
        </p:nvSpPr>
        <p:spPr>
          <a:xfrm>
            <a:off x="6283616" y="2560941"/>
            <a:ext cx="201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 helps now, but what about the future?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8DD484-0E45-7531-653B-E70FD0BEFF7C}"/>
              </a:ext>
            </a:extLst>
          </p:cNvPr>
          <p:cNvSpPr txBox="1"/>
          <p:nvPr/>
        </p:nvSpPr>
        <p:spPr>
          <a:xfrm>
            <a:off x="8996749" y="2560941"/>
            <a:ext cx="2437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This helps in the future,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but what about now?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509CC9-F9A4-1326-20A2-FFB982F749A9}"/>
              </a:ext>
            </a:extLst>
          </p:cNvPr>
          <p:cNvSpPr txBox="1"/>
          <p:nvPr/>
        </p:nvSpPr>
        <p:spPr>
          <a:xfrm>
            <a:off x="6095999" y="3269493"/>
            <a:ext cx="5676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Waiting to talk to someone may be detrimental.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23DD0A-F8F2-A94D-37C8-54FBC3036307}"/>
              </a:ext>
            </a:extLst>
          </p:cNvPr>
          <p:cNvSpPr/>
          <p:nvPr/>
        </p:nvSpPr>
        <p:spPr>
          <a:xfrm>
            <a:off x="6105798" y="4011168"/>
            <a:ext cx="2807988" cy="23435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EFF2CD-2D39-02E8-580F-2ABFE7DDC455}"/>
              </a:ext>
            </a:extLst>
          </p:cNvPr>
          <p:cNvGrpSpPr/>
          <p:nvPr/>
        </p:nvGrpSpPr>
        <p:grpSpPr>
          <a:xfrm>
            <a:off x="6441821" y="4260484"/>
            <a:ext cx="820991" cy="732341"/>
            <a:chOff x="6441821" y="4260484"/>
            <a:chExt cx="820991" cy="732341"/>
          </a:xfrm>
        </p:grpSpPr>
        <p:grpSp>
          <p:nvGrpSpPr>
            <p:cNvPr id="56" name="Graphic 913">
              <a:extLst>
                <a:ext uri="{FF2B5EF4-FFF2-40B4-BE49-F238E27FC236}">
                  <a16:creationId xmlns:a16="http://schemas.microsoft.com/office/drawing/2014/main" id="{1BF756CB-1BC3-E62F-D1BC-900D0E6EC75F}"/>
                </a:ext>
              </a:extLst>
            </p:cNvPr>
            <p:cNvGrpSpPr/>
            <p:nvPr/>
          </p:nvGrpSpPr>
          <p:grpSpPr>
            <a:xfrm>
              <a:off x="6441821" y="4260484"/>
              <a:ext cx="621392" cy="620951"/>
              <a:chOff x="5488943" y="5774861"/>
              <a:chExt cx="339747" cy="339506"/>
            </a:xfrm>
            <a:noFill/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204DAB05-AF47-8CEE-D96B-4599A3F2FD46}"/>
                  </a:ext>
                </a:extLst>
              </p:cNvPr>
              <p:cNvSpPr/>
              <p:nvPr/>
            </p:nvSpPr>
            <p:spPr>
              <a:xfrm>
                <a:off x="5488943" y="5774861"/>
                <a:ext cx="339747" cy="339506"/>
              </a:xfrm>
              <a:custGeom>
                <a:avLst/>
                <a:gdLst>
                  <a:gd name="connsiteX0" fmla="*/ 23139 w 339747"/>
                  <a:gd name="connsiteY0" fmla="*/ 84030 h 339506"/>
                  <a:gd name="connsiteX1" fmla="*/ 0 w 339747"/>
                  <a:gd name="connsiteY1" fmla="*/ 169753 h 339506"/>
                  <a:gd name="connsiteX2" fmla="*/ 169874 w 339747"/>
                  <a:gd name="connsiteY2" fmla="*/ 339506 h 339506"/>
                  <a:gd name="connsiteX3" fmla="*/ 339748 w 339747"/>
                  <a:gd name="connsiteY3" fmla="*/ 169753 h 339506"/>
                  <a:gd name="connsiteX4" fmla="*/ 169874 w 339747"/>
                  <a:gd name="connsiteY4" fmla="*/ 0 h 339506"/>
                  <a:gd name="connsiteX5" fmla="*/ 49664 w 339747"/>
                  <a:gd name="connsiteY5" fmla="*/ 49629 h 33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747" h="339506">
                    <a:moveTo>
                      <a:pt x="23139" y="84030"/>
                    </a:moveTo>
                    <a:cubicBezTo>
                      <a:pt x="8465" y="109409"/>
                      <a:pt x="0" y="138735"/>
                      <a:pt x="0" y="169753"/>
                    </a:cubicBezTo>
                    <a:cubicBezTo>
                      <a:pt x="0" y="263371"/>
                      <a:pt x="76189" y="339506"/>
                      <a:pt x="169874" y="339506"/>
                    </a:cubicBezTo>
                    <a:cubicBezTo>
                      <a:pt x="263558" y="339506"/>
                      <a:pt x="339748" y="263371"/>
                      <a:pt x="339748" y="169753"/>
                    </a:cubicBezTo>
                    <a:cubicBezTo>
                      <a:pt x="339748" y="76135"/>
                      <a:pt x="263558" y="0"/>
                      <a:pt x="169874" y="0"/>
                    </a:cubicBezTo>
                    <a:cubicBezTo>
                      <a:pt x="76189" y="0"/>
                      <a:pt x="80704" y="19175"/>
                      <a:pt x="49664" y="49629"/>
                    </a:cubicBezTo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0454C22-C34C-FBA1-4F08-50B3DD129714}"/>
                  </a:ext>
                </a:extLst>
              </p:cNvPr>
              <p:cNvSpPr/>
              <p:nvPr/>
            </p:nvSpPr>
            <p:spPr>
              <a:xfrm>
                <a:off x="5527319" y="5813774"/>
                <a:ext cx="262994" cy="262807"/>
              </a:xfrm>
              <a:custGeom>
                <a:avLst/>
                <a:gdLst>
                  <a:gd name="connsiteX0" fmla="*/ 248885 w 262994"/>
                  <a:gd name="connsiteY0" fmla="*/ 190620 h 262807"/>
                  <a:gd name="connsiteX1" fmla="*/ 262994 w 262994"/>
                  <a:gd name="connsiteY1" fmla="*/ 131404 h 262807"/>
                  <a:gd name="connsiteX2" fmla="*/ 131497 w 262994"/>
                  <a:gd name="connsiteY2" fmla="*/ 0 h 262807"/>
                  <a:gd name="connsiteX3" fmla="*/ 0 w 262994"/>
                  <a:gd name="connsiteY3" fmla="*/ 131404 h 262807"/>
                  <a:gd name="connsiteX4" fmla="*/ 131497 w 262994"/>
                  <a:gd name="connsiteY4" fmla="*/ 262807 h 262807"/>
                  <a:gd name="connsiteX5" fmla="*/ 224617 w 262994"/>
                  <a:gd name="connsiteY5" fmla="*/ 224458 h 262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994" h="262807">
                    <a:moveTo>
                      <a:pt x="248885" y="190620"/>
                    </a:moveTo>
                    <a:cubicBezTo>
                      <a:pt x="257915" y="172573"/>
                      <a:pt x="262994" y="152270"/>
                      <a:pt x="262994" y="131404"/>
                    </a:cubicBezTo>
                    <a:cubicBezTo>
                      <a:pt x="262994" y="58652"/>
                      <a:pt x="204300" y="0"/>
                      <a:pt x="131497" y="0"/>
                    </a:cubicBezTo>
                    <a:cubicBezTo>
                      <a:pt x="58694" y="0"/>
                      <a:pt x="0" y="58652"/>
                      <a:pt x="0" y="131404"/>
                    </a:cubicBezTo>
                    <a:cubicBezTo>
                      <a:pt x="0" y="204155"/>
                      <a:pt x="58694" y="262807"/>
                      <a:pt x="131497" y="262807"/>
                    </a:cubicBezTo>
                    <a:cubicBezTo>
                      <a:pt x="204300" y="262807"/>
                      <a:pt x="200914" y="248144"/>
                      <a:pt x="224617" y="224458"/>
                    </a:cubicBezTo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40E8F5D3-080F-2DDC-45A9-A6D92F604101}"/>
                  </a:ext>
                </a:extLst>
              </p:cNvPr>
              <p:cNvSpPr/>
              <p:nvPr/>
            </p:nvSpPr>
            <p:spPr>
              <a:xfrm>
                <a:off x="5658252" y="5834077"/>
                <a:ext cx="5643" cy="23122"/>
              </a:xfrm>
              <a:custGeom>
                <a:avLst/>
                <a:gdLst>
                  <a:gd name="connsiteX0" fmla="*/ 0 w 5643"/>
                  <a:gd name="connsiteY0" fmla="*/ 0 h 23122"/>
                  <a:gd name="connsiteX1" fmla="*/ 0 w 5643"/>
                  <a:gd name="connsiteY1" fmla="*/ 23122 h 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3" h="23122">
                    <a:moveTo>
                      <a:pt x="0" y="0"/>
                    </a:moveTo>
                    <a:lnTo>
                      <a:pt x="0" y="23122"/>
                    </a:ln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BB1A03C-2BED-F2EE-9039-67D37DE9A506}"/>
                  </a:ext>
                </a:extLst>
              </p:cNvPr>
              <p:cNvSpPr/>
              <p:nvPr/>
            </p:nvSpPr>
            <p:spPr>
              <a:xfrm>
                <a:off x="5746293" y="5945178"/>
                <a:ext cx="23139" cy="5639"/>
              </a:xfrm>
              <a:custGeom>
                <a:avLst/>
                <a:gdLst>
                  <a:gd name="connsiteX0" fmla="*/ 23139 w 23139"/>
                  <a:gd name="connsiteY0" fmla="*/ 0 h 5639"/>
                  <a:gd name="connsiteX1" fmla="*/ 0 w 23139"/>
                  <a:gd name="connsiteY1" fmla="*/ 0 h 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39" h="5639">
                    <a:moveTo>
                      <a:pt x="23139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AD8758CF-49F3-60AC-772E-E93FC4A4894B}"/>
                  </a:ext>
                </a:extLst>
              </p:cNvPr>
              <p:cNvSpPr/>
              <p:nvPr/>
            </p:nvSpPr>
            <p:spPr>
              <a:xfrm>
                <a:off x="5658252" y="6033156"/>
                <a:ext cx="5643" cy="23122"/>
              </a:xfrm>
              <a:custGeom>
                <a:avLst/>
                <a:gdLst>
                  <a:gd name="connsiteX0" fmla="*/ 0 w 5643"/>
                  <a:gd name="connsiteY0" fmla="*/ 23122 h 23122"/>
                  <a:gd name="connsiteX1" fmla="*/ 0 w 5643"/>
                  <a:gd name="connsiteY1" fmla="*/ 0 h 23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43" h="23122">
                    <a:moveTo>
                      <a:pt x="0" y="2312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47B35BDE-2520-52ED-43BD-CD4FBF8FE465}"/>
                  </a:ext>
                </a:extLst>
              </p:cNvPr>
              <p:cNvSpPr/>
              <p:nvPr/>
            </p:nvSpPr>
            <p:spPr>
              <a:xfrm>
                <a:off x="5547072" y="5945178"/>
                <a:ext cx="23139" cy="5639"/>
              </a:xfrm>
              <a:custGeom>
                <a:avLst/>
                <a:gdLst>
                  <a:gd name="connsiteX0" fmla="*/ 0 w 23139"/>
                  <a:gd name="connsiteY0" fmla="*/ 0 h 5639"/>
                  <a:gd name="connsiteX1" fmla="*/ 23139 w 23139"/>
                  <a:gd name="connsiteY1" fmla="*/ 0 h 5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39" h="5639">
                    <a:moveTo>
                      <a:pt x="0" y="0"/>
                    </a:moveTo>
                    <a:lnTo>
                      <a:pt x="23139" y="0"/>
                    </a:ln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05D58E30-0817-2627-8D62-421005197995}"/>
                  </a:ext>
                </a:extLst>
              </p:cNvPr>
              <p:cNvSpPr/>
              <p:nvPr/>
            </p:nvSpPr>
            <p:spPr>
              <a:xfrm>
                <a:off x="5623261" y="5880886"/>
                <a:ext cx="105536" cy="69931"/>
              </a:xfrm>
              <a:custGeom>
                <a:avLst/>
                <a:gdLst>
                  <a:gd name="connsiteX0" fmla="*/ 0 w 105536"/>
                  <a:gd name="connsiteY0" fmla="*/ 34966 h 69931"/>
                  <a:gd name="connsiteX1" fmla="*/ 34991 w 105536"/>
                  <a:gd name="connsiteY1" fmla="*/ 69932 h 69931"/>
                  <a:gd name="connsiteX2" fmla="*/ 105536 w 105536"/>
                  <a:gd name="connsiteY2" fmla="*/ 0 h 6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536" h="69931">
                    <a:moveTo>
                      <a:pt x="0" y="34966"/>
                    </a:moveTo>
                    <a:lnTo>
                      <a:pt x="34991" y="69932"/>
                    </a:lnTo>
                    <a:lnTo>
                      <a:pt x="105536" y="0"/>
                    </a:lnTo>
                  </a:path>
                </a:pathLst>
              </a:custGeom>
              <a:noFill/>
              <a:ln w="190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A716DE9-D034-3C79-9FAC-A62156505369}"/>
                </a:ext>
              </a:extLst>
            </p:cNvPr>
            <p:cNvSpPr txBox="1"/>
            <p:nvPr/>
          </p:nvSpPr>
          <p:spPr>
            <a:xfrm>
              <a:off x="6781800" y="4623493"/>
              <a:ext cx="481012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5F5F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80C01967-B2E5-F80D-9FF3-9956DC9B7362}"/>
              </a:ext>
            </a:extLst>
          </p:cNvPr>
          <p:cNvSpPr/>
          <p:nvPr/>
        </p:nvSpPr>
        <p:spPr>
          <a:xfrm>
            <a:off x="8955032" y="4011168"/>
            <a:ext cx="2807988" cy="23435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725992A1-7AFA-BC11-63B5-517911307BB4}"/>
              </a:ext>
            </a:extLst>
          </p:cNvPr>
          <p:cNvSpPr txBox="1">
            <a:spLocks/>
          </p:cNvSpPr>
          <p:nvPr/>
        </p:nvSpPr>
        <p:spPr>
          <a:xfrm>
            <a:off x="6359251" y="5024564"/>
            <a:ext cx="2364882" cy="1279208"/>
          </a:xfrm>
          <a:prstGeom prst="rect">
            <a:avLst/>
          </a:prstGeom>
        </p:spPr>
        <p:txBody>
          <a:bodyPr numCol="1" spcCol="73152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No-cost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no-wait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mental health support from Certified Recovery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Peer Specialists </a:t>
            </a:r>
          </a:p>
        </p:txBody>
      </p:sp>
      <p:grpSp>
        <p:nvGrpSpPr>
          <p:cNvPr id="67" name="Graphic 913">
            <a:extLst>
              <a:ext uri="{FF2B5EF4-FFF2-40B4-BE49-F238E27FC236}">
                <a16:creationId xmlns:a16="http://schemas.microsoft.com/office/drawing/2014/main" id="{2821405C-2F98-71AA-CBD1-69A845030D08}"/>
              </a:ext>
            </a:extLst>
          </p:cNvPr>
          <p:cNvGrpSpPr/>
          <p:nvPr/>
        </p:nvGrpSpPr>
        <p:grpSpPr>
          <a:xfrm>
            <a:off x="9315930" y="4265041"/>
            <a:ext cx="785689" cy="630809"/>
            <a:chOff x="4729308" y="1663251"/>
            <a:chExt cx="429577" cy="344896"/>
          </a:xfrm>
          <a:noFill/>
        </p:grpSpPr>
        <p:grpSp>
          <p:nvGrpSpPr>
            <p:cNvPr id="68" name="Graphic 913">
              <a:extLst>
                <a:ext uri="{FF2B5EF4-FFF2-40B4-BE49-F238E27FC236}">
                  <a16:creationId xmlns:a16="http://schemas.microsoft.com/office/drawing/2014/main" id="{5F737001-F6D2-BD2E-3D82-CD9CDCFC1F55}"/>
                </a:ext>
              </a:extLst>
            </p:cNvPr>
            <p:cNvGrpSpPr/>
            <p:nvPr/>
          </p:nvGrpSpPr>
          <p:grpSpPr>
            <a:xfrm>
              <a:off x="4729308" y="1831627"/>
              <a:ext cx="171002" cy="164677"/>
              <a:chOff x="4729308" y="1831627"/>
              <a:chExt cx="171002" cy="164677"/>
            </a:xfrm>
            <a:noFill/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CDA1624F-C6BF-2BFF-97C2-D6265B9D50F0}"/>
                  </a:ext>
                </a:extLst>
              </p:cNvPr>
              <p:cNvSpPr/>
              <p:nvPr/>
            </p:nvSpPr>
            <p:spPr>
              <a:xfrm>
                <a:off x="4768813" y="1831627"/>
                <a:ext cx="91427" cy="91362"/>
              </a:xfrm>
              <a:custGeom>
                <a:avLst/>
                <a:gdLst>
                  <a:gd name="connsiteX0" fmla="*/ 91427 w 91427"/>
                  <a:gd name="connsiteY0" fmla="*/ 45681 h 91362"/>
                  <a:gd name="connsiteX1" fmla="*/ 45714 w 91427"/>
                  <a:gd name="connsiteY1" fmla="*/ 91362 h 91362"/>
                  <a:gd name="connsiteX2" fmla="*/ 0 w 91427"/>
                  <a:gd name="connsiteY2" fmla="*/ 45681 h 91362"/>
                  <a:gd name="connsiteX3" fmla="*/ 45714 w 91427"/>
                  <a:gd name="connsiteY3" fmla="*/ 0 h 91362"/>
                  <a:gd name="connsiteX4" fmla="*/ 91427 w 91427"/>
                  <a:gd name="connsiteY4" fmla="*/ 45681 h 9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27" h="91362">
                    <a:moveTo>
                      <a:pt x="91427" y="45681"/>
                    </a:moveTo>
                    <a:cubicBezTo>
                      <a:pt x="91427" y="70910"/>
                      <a:pt x="70960" y="91362"/>
                      <a:pt x="45714" y="91362"/>
                    </a:cubicBezTo>
                    <a:cubicBezTo>
                      <a:pt x="20467" y="91362"/>
                      <a:pt x="0" y="70910"/>
                      <a:pt x="0" y="45681"/>
                    </a:cubicBezTo>
                    <a:cubicBezTo>
                      <a:pt x="0" y="20452"/>
                      <a:pt x="20467" y="0"/>
                      <a:pt x="45714" y="0"/>
                    </a:cubicBezTo>
                    <a:cubicBezTo>
                      <a:pt x="70960" y="0"/>
                      <a:pt x="91427" y="20452"/>
                      <a:pt x="91427" y="45681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E0402674-A5F4-75C2-958B-FA174DDC1C29}"/>
                  </a:ext>
                </a:extLst>
              </p:cNvPr>
              <p:cNvSpPr/>
              <p:nvPr/>
            </p:nvSpPr>
            <p:spPr>
              <a:xfrm>
                <a:off x="4729308" y="1935396"/>
                <a:ext cx="171002" cy="60908"/>
              </a:xfrm>
              <a:custGeom>
                <a:avLst/>
                <a:gdLst>
                  <a:gd name="connsiteX0" fmla="*/ 35555 w 171002"/>
                  <a:gd name="connsiteY0" fmla="*/ 1128 h 60908"/>
                  <a:gd name="connsiteX1" fmla="*/ 84655 w 171002"/>
                  <a:gd name="connsiteY1" fmla="*/ 21431 h 60908"/>
                  <a:gd name="connsiteX2" fmla="*/ 134319 w 171002"/>
                  <a:gd name="connsiteY2" fmla="*/ 0 h 60908"/>
                  <a:gd name="connsiteX3" fmla="*/ 134319 w 171002"/>
                  <a:gd name="connsiteY3" fmla="*/ 0 h 60908"/>
                  <a:gd name="connsiteX4" fmla="*/ 171002 w 171002"/>
                  <a:gd name="connsiteY4" fmla="*/ 60908 h 60908"/>
                  <a:gd name="connsiteX5" fmla="*/ 0 w 171002"/>
                  <a:gd name="connsiteY5" fmla="*/ 60908 h 60908"/>
                  <a:gd name="connsiteX6" fmla="*/ 35555 w 171002"/>
                  <a:gd name="connsiteY6" fmla="*/ 564 h 60908"/>
                  <a:gd name="connsiteX7" fmla="*/ 35555 w 171002"/>
                  <a:gd name="connsiteY7" fmla="*/ 564 h 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002" h="60908">
                    <a:moveTo>
                      <a:pt x="35555" y="1128"/>
                    </a:moveTo>
                    <a:cubicBezTo>
                      <a:pt x="45149" y="12971"/>
                      <a:pt x="63209" y="21431"/>
                      <a:pt x="84655" y="21431"/>
                    </a:cubicBezTo>
                    <a:cubicBezTo>
                      <a:pt x="106101" y="21431"/>
                      <a:pt x="125289" y="12971"/>
                      <a:pt x="134319" y="0"/>
                    </a:cubicBezTo>
                    <a:lnTo>
                      <a:pt x="134319" y="0"/>
                    </a:lnTo>
                    <a:cubicBezTo>
                      <a:pt x="156329" y="13535"/>
                      <a:pt x="171002" y="35530"/>
                      <a:pt x="171002" y="60908"/>
                    </a:cubicBezTo>
                    <a:lnTo>
                      <a:pt x="0" y="60908"/>
                    </a:lnTo>
                    <a:cubicBezTo>
                      <a:pt x="0" y="36094"/>
                      <a:pt x="14109" y="14099"/>
                      <a:pt x="35555" y="564"/>
                    </a:cubicBezTo>
                    <a:lnTo>
                      <a:pt x="35555" y="564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A4C73F1-74D6-7D5C-8AE6-9FA2F906562D}"/>
                </a:ext>
              </a:extLst>
            </p:cNvPr>
            <p:cNvSpPr/>
            <p:nvPr/>
          </p:nvSpPr>
          <p:spPr>
            <a:xfrm>
              <a:off x="5127653" y="1763292"/>
              <a:ext cx="31231" cy="31209"/>
            </a:xfrm>
            <a:custGeom>
              <a:avLst/>
              <a:gdLst>
                <a:gd name="connsiteX0" fmla="*/ 7997 w 31231"/>
                <a:gd name="connsiteY0" fmla="*/ 29422 h 31209"/>
                <a:gd name="connsiteX1" fmla="*/ 1789 w 31231"/>
                <a:gd name="connsiteY1" fmla="*/ 7991 h 31209"/>
                <a:gd name="connsiteX2" fmla="*/ 23235 w 31231"/>
                <a:gd name="connsiteY2" fmla="*/ 1788 h 31209"/>
                <a:gd name="connsiteX3" fmla="*/ 29443 w 31231"/>
                <a:gd name="connsiteY3" fmla="*/ 23218 h 31209"/>
                <a:gd name="connsiteX4" fmla="*/ 7997 w 31231"/>
                <a:gd name="connsiteY4" fmla="*/ 29422 h 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1" h="31209">
                  <a:moveTo>
                    <a:pt x="7997" y="29422"/>
                  </a:moveTo>
                  <a:cubicBezTo>
                    <a:pt x="660" y="24910"/>
                    <a:pt x="-2162" y="15323"/>
                    <a:pt x="1789" y="7991"/>
                  </a:cubicBezTo>
                  <a:cubicBezTo>
                    <a:pt x="6304" y="660"/>
                    <a:pt x="15898" y="-2160"/>
                    <a:pt x="23235" y="1788"/>
                  </a:cubicBezTo>
                  <a:cubicBezTo>
                    <a:pt x="30572" y="5735"/>
                    <a:pt x="33394" y="15887"/>
                    <a:pt x="29443" y="23218"/>
                  </a:cubicBezTo>
                  <a:cubicBezTo>
                    <a:pt x="24928" y="30550"/>
                    <a:pt x="15334" y="33370"/>
                    <a:pt x="7997" y="29422"/>
                  </a:cubicBezTo>
                  <a:close/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CA307454-5098-85B1-FEFC-85ED9C7216EC}"/>
                </a:ext>
              </a:extLst>
            </p:cNvPr>
            <p:cNvSpPr/>
            <p:nvPr/>
          </p:nvSpPr>
          <p:spPr>
            <a:xfrm>
              <a:off x="4842085" y="1698436"/>
              <a:ext cx="31231" cy="31209"/>
            </a:xfrm>
            <a:custGeom>
              <a:avLst/>
              <a:gdLst>
                <a:gd name="connsiteX0" fmla="*/ 7997 w 31231"/>
                <a:gd name="connsiteY0" fmla="*/ 29422 h 31209"/>
                <a:gd name="connsiteX1" fmla="*/ 1789 w 31231"/>
                <a:gd name="connsiteY1" fmla="*/ 7991 h 31209"/>
                <a:gd name="connsiteX2" fmla="*/ 23235 w 31231"/>
                <a:gd name="connsiteY2" fmla="*/ 1788 h 31209"/>
                <a:gd name="connsiteX3" fmla="*/ 29443 w 31231"/>
                <a:gd name="connsiteY3" fmla="*/ 23218 h 31209"/>
                <a:gd name="connsiteX4" fmla="*/ 7997 w 31231"/>
                <a:gd name="connsiteY4" fmla="*/ 29422 h 3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31" h="31209">
                  <a:moveTo>
                    <a:pt x="7997" y="29422"/>
                  </a:moveTo>
                  <a:cubicBezTo>
                    <a:pt x="660" y="24910"/>
                    <a:pt x="-2162" y="15323"/>
                    <a:pt x="1789" y="7991"/>
                  </a:cubicBezTo>
                  <a:cubicBezTo>
                    <a:pt x="6304" y="660"/>
                    <a:pt x="15898" y="-2160"/>
                    <a:pt x="23235" y="1788"/>
                  </a:cubicBezTo>
                  <a:cubicBezTo>
                    <a:pt x="30571" y="5735"/>
                    <a:pt x="33393" y="15887"/>
                    <a:pt x="29443" y="23218"/>
                  </a:cubicBezTo>
                  <a:cubicBezTo>
                    <a:pt x="24928" y="30550"/>
                    <a:pt x="15334" y="33370"/>
                    <a:pt x="7997" y="29422"/>
                  </a:cubicBezTo>
                  <a:close/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C86B03E-60FC-7873-C2F3-AA1937905524}"/>
                </a:ext>
              </a:extLst>
            </p:cNvPr>
            <p:cNvSpPr/>
            <p:nvPr/>
          </p:nvSpPr>
          <p:spPr>
            <a:xfrm>
              <a:off x="4926835" y="1976566"/>
              <a:ext cx="31604" cy="31581"/>
            </a:xfrm>
            <a:custGeom>
              <a:avLst/>
              <a:gdLst>
                <a:gd name="connsiteX0" fmla="*/ 31604 w 31604"/>
                <a:gd name="connsiteY0" fmla="*/ 15791 h 31581"/>
                <a:gd name="connsiteX1" fmla="*/ 15802 w 31604"/>
                <a:gd name="connsiteY1" fmla="*/ 31582 h 31581"/>
                <a:gd name="connsiteX2" fmla="*/ 0 w 31604"/>
                <a:gd name="connsiteY2" fmla="*/ 15791 h 31581"/>
                <a:gd name="connsiteX3" fmla="*/ 15802 w 31604"/>
                <a:gd name="connsiteY3" fmla="*/ 0 h 31581"/>
                <a:gd name="connsiteX4" fmla="*/ 31604 w 31604"/>
                <a:gd name="connsiteY4" fmla="*/ 15791 h 3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4" h="31581">
                  <a:moveTo>
                    <a:pt x="31604" y="15791"/>
                  </a:moveTo>
                  <a:cubicBezTo>
                    <a:pt x="31604" y="24512"/>
                    <a:pt x="24530" y="31582"/>
                    <a:pt x="15802" y="31582"/>
                  </a:cubicBezTo>
                  <a:cubicBezTo>
                    <a:pt x="7075" y="31582"/>
                    <a:pt x="0" y="24512"/>
                    <a:pt x="0" y="15791"/>
                  </a:cubicBezTo>
                  <a:cubicBezTo>
                    <a:pt x="0" y="7070"/>
                    <a:pt x="7075" y="0"/>
                    <a:pt x="15802" y="0"/>
                  </a:cubicBezTo>
                  <a:cubicBezTo>
                    <a:pt x="24530" y="0"/>
                    <a:pt x="31604" y="7070"/>
                    <a:pt x="31604" y="15791"/>
                  </a:cubicBezTo>
                  <a:close/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AB5DB93B-298B-AD70-8809-68200C6AE21C}"/>
                </a:ext>
              </a:extLst>
            </p:cNvPr>
            <p:cNvSpPr/>
            <p:nvPr/>
          </p:nvSpPr>
          <p:spPr>
            <a:xfrm>
              <a:off x="4819042" y="1753236"/>
              <a:ext cx="15802" cy="47372"/>
            </a:xfrm>
            <a:custGeom>
              <a:avLst/>
              <a:gdLst>
                <a:gd name="connsiteX0" fmla="*/ 0 w 15802"/>
                <a:gd name="connsiteY0" fmla="*/ 47373 h 47372"/>
                <a:gd name="connsiteX1" fmla="*/ 15802 w 15802"/>
                <a:gd name="connsiteY1" fmla="*/ 0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02" h="47372">
                  <a:moveTo>
                    <a:pt x="0" y="47373"/>
                  </a:moveTo>
                  <a:cubicBezTo>
                    <a:pt x="2822" y="30454"/>
                    <a:pt x="8465" y="14663"/>
                    <a:pt x="15802" y="0"/>
                  </a:cubicBez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9FFC173-C6A9-FDE7-2A7E-017489AC6525}"/>
                </a:ext>
              </a:extLst>
            </p:cNvPr>
            <p:cNvSpPr/>
            <p:nvPr/>
          </p:nvSpPr>
          <p:spPr>
            <a:xfrm>
              <a:off x="4897488" y="1663251"/>
              <a:ext cx="224052" cy="77013"/>
            </a:xfrm>
            <a:custGeom>
              <a:avLst/>
              <a:gdLst>
                <a:gd name="connsiteX0" fmla="*/ 0 w 224052"/>
                <a:gd name="connsiteY0" fmla="*/ 22873 h 77013"/>
                <a:gd name="connsiteX1" fmla="*/ 165359 w 224052"/>
                <a:gd name="connsiteY1" fmla="*/ 21181 h 77013"/>
                <a:gd name="connsiteX2" fmla="*/ 224053 w 224052"/>
                <a:gd name="connsiteY2" fmla="*/ 77014 h 7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052" h="77013">
                  <a:moveTo>
                    <a:pt x="0" y="22873"/>
                  </a:moveTo>
                  <a:cubicBezTo>
                    <a:pt x="49100" y="-5889"/>
                    <a:pt x="111744" y="-8709"/>
                    <a:pt x="165359" y="21181"/>
                  </a:cubicBezTo>
                  <a:cubicBezTo>
                    <a:pt x="190191" y="35280"/>
                    <a:pt x="209944" y="54455"/>
                    <a:pt x="224053" y="77014"/>
                  </a:cubicBez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0385D9D-689F-FCCB-F63C-958E8479B2B0}"/>
                </a:ext>
              </a:extLst>
            </p:cNvPr>
            <p:cNvSpPr/>
            <p:nvPr/>
          </p:nvSpPr>
          <p:spPr>
            <a:xfrm>
              <a:off x="4987787" y="1827679"/>
              <a:ext cx="159715" cy="165805"/>
            </a:xfrm>
            <a:custGeom>
              <a:avLst/>
              <a:gdLst>
                <a:gd name="connsiteX0" fmla="*/ 159715 w 159715"/>
                <a:gd name="connsiteY0" fmla="*/ 0 h 165805"/>
                <a:gd name="connsiteX1" fmla="*/ 77882 w 159715"/>
                <a:gd name="connsiteY1" fmla="*/ 143247 h 165805"/>
                <a:gd name="connsiteX2" fmla="*/ 0 w 159715"/>
                <a:gd name="connsiteY2" fmla="*/ 165805 h 16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715" h="165805">
                  <a:moveTo>
                    <a:pt x="159715" y="0"/>
                  </a:moveTo>
                  <a:cubicBezTo>
                    <a:pt x="159715" y="56960"/>
                    <a:pt x="130368" y="112793"/>
                    <a:pt x="77882" y="143247"/>
                  </a:cubicBezTo>
                  <a:cubicBezTo>
                    <a:pt x="53615" y="157346"/>
                    <a:pt x="26525" y="164677"/>
                    <a:pt x="0" y="165805"/>
                  </a:cubicBez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75" name="Graphic 913">
              <a:extLst>
                <a:ext uri="{FF2B5EF4-FFF2-40B4-BE49-F238E27FC236}">
                  <a16:creationId xmlns:a16="http://schemas.microsoft.com/office/drawing/2014/main" id="{2374FBE8-A07D-4754-5119-6946493D43D9}"/>
                </a:ext>
              </a:extLst>
            </p:cNvPr>
            <p:cNvGrpSpPr/>
            <p:nvPr/>
          </p:nvGrpSpPr>
          <p:grpSpPr>
            <a:xfrm>
              <a:off x="4880874" y="1754172"/>
              <a:ext cx="199151" cy="188555"/>
              <a:chOff x="4880874" y="1754172"/>
              <a:chExt cx="199151" cy="188555"/>
            </a:xfrm>
            <a:no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A2B303B6-4EE5-9E45-F582-9643FE4DE253}"/>
                  </a:ext>
                </a:extLst>
              </p:cNvPr>
              <p:cNvSpPr/>
              <p:nvPr/>
            </p:nvSpPr>
            <p:spPr>
              <a:xfrm>
                <a:off x="4880874" y="1754172"/>
                <a:ext cx="99576" cy="188555"/>
              </a:xfrm>
              <a:custGeom>
                <a:avLst/>
                <a:gdLst>
                  <a:gd name="connsiteX0" fmla="*/ 99576 w 99576"/>
                  <a:gd name="connsiteY0" fmla="*/ 188556 h 188555"/>
                  <a:gd name="connsiteX1" fmla="*/ 20000 w 99576"/>
                  <a:gd name="connsiteY1" fmla="*/ 103961 h 188555"/>
                  <a:gd name="connsiteX2" fmla="*/ 17743 w 99576"/>
                  <a:gd name="connsiteY2" fmla="*/ 14291 h 188555"/>
                  <a:gd name="connsiteX3" fmla="*/ 70793 w 99576"/>
                  <a:gd name="connsiteY3" fmla="*/ 1884 h 188555"/>
                  <a:gd name="connsiteX4" fmla="*/ 99576 w 99576"/>
                  <a:gd name="connsiteY4" fmla="*/ 25006 h 18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576" h="188555">
                    <a:moveTo>
                      <a:pt x="99576" y="188556"/>
                    </a:moveTo>
                    <a:lnTo>
                      <a:pt x="20000" y="103961"/>
                    </a:lnTo>
                    <a:cubicBezTo>
                      <a:pt x="20000" y="103961"/>
                      <a:pt x="-23456" y="54333"/>
                      <a:pt x="17743" y="14291"/>
                    </a:cubicBezTo>
                    <a:cubicBezTo>
                      <a:pt x="31852" y="756"/>
                      <a:pt x="55555" y="-2628"/>
                      <a:pt x="70793" y="1884"/>
                    </a:cubicBezTo>
                    <a:cubicBezTo>
                      <a:pt x="89982" y="8088"/>
                      <a:pt x="99576" y="25006"/>
                      <a:pt x="99576" y="25006"/>
                    </a:cubicBezTo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9013F24E-CA79-1970-35F9-0F8E028F76EE}"/>
                  </a:ext>
                </a:extLst>
              </p:cNvPr>
              <p:cNvSpPr/>
              <p:nvPr/>
            </p:nvSpPr>
            <p:spPr>
              <a:xfrm>
                <a:off x="4980450" y="1754172"/>
                <a:ext cx="99575" cy="188555"/>
              </a:xfrm>
              <a:custGeom>
                <a:avLst/>
                <a:gdLst>
                  <a:gd name="connsiteX0" fmla="*/ 0 w 99575"/>
                  <a:gd name="connsiteY0" fmla="*/ 188556 h 188555"/>
                  <a:gd name="connsiteX1" fmla="*/ 79575 w 99575"/>
                  <a:gd name="connsiteY1" fmla="*/ 103961 h 188555"/>
                  <a:gd name="connsiteX2" fmla="*/ 81833 w 99575"/>
                  <a:gd name="connsiteY2" fmla="*/ 14291 h 188555"/>
                  <a:gd name="connsiteX3" fmla="*/ 28782 w 99575"/>
                  <a:gd name="connsiteY3" fmla="*/ 1884 h 188555"/>
                  <a:gd name="connsiteX4" fmla="*/ 0 w 99575"/>
                  <a:gd name="connsiteY4" fmla="*/ 25006 h 18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575" h="188555">
                    <a:moveTo>
                      <a:pt x="0" y="188556"/>
                    </a:moveTo>
                    <a:lnTo>
                      <a:pt x="79575" y="103961"/>
                    </a:lnTo>
                    <a:cubicBezTo>
                      <a:pt x="79575" y="103961"/>
                      <a:pt x="123031" y="54333"/>
                      <a:pt x="81833" y="14291"/>
                    </a:cubicBezTo>
                    <a:cubicBezTo>
                      <a:pt x="67724" y="756"/>
                      <a:pt x="44020" y="-2628"/>
                      <a:pt x="28782" y="1884"/>
                    </a:cubicBezTo>
                    <a:cubicBezTo>
                      <a:pt x="9594" y="8088"/>
                      <a:pt x="0" y="25006"/>
                      <a:pt x="0" y="25006"/>
                    </a:cubicBezTo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 panose="02000000000000000000" pitchFamily="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3AD5D4BE-1F5F-3726-2DF3-989BBF1E350C}"/>
              </a:ext>
            </a:extLst>
          </p:cNvPr>
          <p:cNvSpPr txBox="1">
            <a:spLocks/>
          </p:cNvSpPr>
          <p:nvPr/>
        </p:nvSpPr>
        <p:spPr>
          <a:xfrm>
            <a:off x="9199138" y="5028913"/>
            <a:ext cx="2332983" cy="1279208"/>
          </a:xfrm>
          <a:prstGeom prst="rect">
            <a:avLst/>
          </a:prstGeom>
        </p:spPr>
        <p:txBody>
          <a:bodyPr numCol="1" spcCol="73152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Year-long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non-clinical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support is offered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in-person or virtually</a:t>
            </a:r>
          </a:p>
        </p:txBody>
      </p:sp>
    </p:spTree>
    <p:extLst>
      <p:ext uri="{BB962C8B-B14F-4D97-AF65-F5344CB8AC3E}">
        <p14:creationId xmlns:p14="http://schemas.microsoft.com/office/powerpoint/2010/main" val="204203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D2350-B9E4-B9CC-ACC4-85072EF20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10">
            <a:extLst>
              <a:ext uri="{FF2B5EF4-FFF2-40B4-BE49-F238E27FC236}">
                <a16:creationId xmlns:a16="http://schemas.microsoft.com/office/drawing/2014/main" id="{921F32DF-B182-DA7C-910D-68A1713B7DF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"/>
          <a:stretch>
            <a:fillRect/>
          </a:stretch>
        </p:blipFill>
        <p:spPr>
          <a:xfrm>
            <a:off x="6866090" y="215678"/>
            <a:ext cx="4876648" cy="640935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582968-1173-B799-7B1B-1B46993E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514307"/>
            <a:ext cx="5933173" cy="979176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Peer support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1E94587-7FFE-176D-492C-0E8E77DD5F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262" y="277088"/>
            <a:ext cx="5933172" cy="237219"/>
          </a:xfrm>
        </p:spPr>
        <p:txBody>
          <a:bodyPr/>
          <a:lstStyle/>
          <a:p>
            <a:r>
              <a:rPr lang="en-US" b="0">
                <a:latin typeface="Century Gothic" panose="020B0502020202020204" pitchFamily="34" charset="0"/>
              </a:rPr>
              <a:t>SERVICES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C36793A-85D2-402C-D96A-9115CD61FE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23218" y="1463853"/>
            <a:ext cx="5695082" cy="720548"/>
          </a:xfrm>
        </p:spPr>
        <p:txBody>
          <a:bodyPr>
            <a:noAutofit/>
          </a:bodyPr>
          <a:lstStyle/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Our Suicide Prevention Specialists are State-Certified Recovery Peer Specialists with lived experience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277BD6-A0DC-A8D6-475A-AE9872F45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24" y="1532126"/>
            <a:ext cx="354904" cy="4743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A4A110-54D3-65D6-286E-FBE4D5535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24" y="2466996"/>
            <a:ext cx="354904" cy="474394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85D3AA3-DE1C-12F2-96E2-F894B51C24F5}"/>
              </a:ext>
            </a:extLst>
          </p:cNvPr>
          <p:cNvSpPr txBox="1">
            <a:spLocks/>
          </p:cNvSpPr>
          <p:nvPr/>
        </p:nvSpPr>
        <p:spPr>
          <a:xfrm>
            <a:off x="1023218" y="2389626"/>
            <a:ext cx="5406565" cy="85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Peer Specialists support and inspire others through shared understanding and mutual respect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DCBC32-7D9F-91C8-1635-1669AA29B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24" y="3328200"/>
            <a:ext cx="354904" cy="474394"/>
          </a:xfrm>
          <a:prstGeom prst="rect">
            <a:avLst/>
          </a:prstGeom>
        </p:spPr>
      </p:pic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B0E4EAEB-946F-C094-3947-E6DA08E616FC}"/>
              </a:ext>
            </a:extLst>
          </p:cNvPr>
          <p:cNvSpPr txBox="1">
            <a:spLocks/>
          </p:cNvSpPr>
          <p:nvPr/>
        </p:nvSpPr>
        <p:spPr>
          <a:xfrm>
            <a:off x="991468" y="3328200"/>
            <a:ext cx="5758582" cy="1650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en-US" sz="1800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Our Suicide Prevention Specialists are Here to: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Listen with empathy because we understand;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De-escalate crisis situations;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Explore coping strategies &amp; wellness tools;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Promote healing through connection;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Foster independence &amp; respect autonomy;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Connect you with appropriate resources;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Set goals &amp; provide encouragement;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rgbClr val="5FAFB6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Walk alongside you for 365 days</a:t>
            </a:r>
          </a:p>
        </p:txBody>
      </p:sp>
    </p:spTree>
    <p:extLst>
      <p:ext uri="{BB962C8B-B14F-4D97-AF65-F5344CB8AC3E}">
        <p14:creationId xmlns:p14="http://schemas.microsoft.com/office/powerpoint/2010/main" val="422228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41AD-D343-BC93-817F-D1AE522C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017F7B4D-4F3D-5C71-8593-9AA8110D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Who we support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2F5E0-56BE-BAF3-B08B-9C053033C0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0">
                <a:latin typeface="Century Gothic" panose="020B0502020202020204" pitchFamily="34" charset="0"/>
              </a:rPr>
              <a:t>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0DAC67-ACE7-CF21-B65D-F2E0973B9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96290" y="3637508"/>
            <a:ext cx="4454567" cy="696837"/>
          </a:xfrm>
        </p:spPr>
        <p:txBody>
          <a:bodyPr>
            <a:noAutofit/>
          </a:bodyPr>
          <a:lstStyle/>
          <a:p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People facing mental health crises, including hopelessness &amp; suicidal thoughts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840680-12CF-51F1-8E9B-213A87B674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6290" y="5276706"/>
            <a:ext cx="3629292" cy="9683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helping a loved one who may also need services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282E3B-E563-433B-C0AD-0ED450FF67C3}"/>
              </a:ext>
            </a:extLst>
          </p:cNvPr>
          <p:cNvGrpSpPr/>
          <p:nvPr/>
        </p:nvGrpSpPr>
        <p:grpSpPr>
          <a:xfrm>
            <a:off x="456549" y="4695721"/>
            <a:ext cx="825986" cy="825986"/>
            <a:chOff x="4980536" y="2233570"/>
            <a:chExt cx="829056" cy="82905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C4C00E-73C4-12AE-6CBA-BB8BEC41A5BB}"/>
                </a:ext>
              </a:extLst>
            </p:cNvPr>
            <p:cNvSpPr/>
            <p:nvPr/>
          </p:nvSpPr>
          <p:spPr>
            <a:xfrm>
              <a:off x="4980536" y="2233570"/>
              <a:ext cx="829056" cy="8290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8" name="Graphic 913">
              <a:extLst>
                <a:ext uri="{FF2B5EF4-FFF2-40B4-BE49-F238E27FC236}">
                  <a16:creationId xmlns:a16="http://schemas.microsoft.com/office/drawing/2014/main" id="{093788B8-40C2-BBFA-1E43-BC5921E818E1}"/>
                </a:ext>
              </a:extLst>
            </p:cNvPr>
            <p:cNvGrpSpPr/>
            <p:nvPr/>
          </p:nvGrpSpPr>
          <p:grpSpPr>
            <a:xfrm>
              <a:off x="5081546" y="2387156"/>
              <a:ext cx="658532" cy="626898"/>
              <a:chOff x="7631327" y="4093182"/>
              <a:chExt cx="380271" cy="362004"/>
            </a:xfrm>
            <a:no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ECB5803-4B9F-1D11-C721-CA0D6FE784F2}"/>
                  </a:ext>
                </a:extLst>
              </p:cNvPr>
              <p:cNvSpPr/>
              <p:nvPr/>
            </p:nvSpPr>
            <p:spPr>
              <a:xfrm>
                <a:off x="7631327" y="4093182"/>
                <a:ext cx="190136" cy="362004"/>
              </a:xfrm>
              <a:custGeom>
                <a:avLst/>
                <a:gdLst>
                  <a:gd name="connsiteX0" fmla="*/ 190136 w 190136"/>
                  <a:gd name="connsiteY0" fmla="*/ 362004 h 362004"/>
                  <a:gd name="connsiteX1" fmla="*/ 38322 w 190136"/>
                  <a:gd name="connsiteY1" fmla="*/ 199583 h 362004"/>
                  <a:gd name="connsiteX2" fmla="*/ 34371 w 190136"/>
                  <a:gd name="connsiteY2" fmla="*/ 27574 h 362004"/>
                  <a:gd name="connsiteX3" fmla="*/ 135392 w 190136"/>
                  <a:gd name="connsiteY3" fmla="*/ 3887 h 362004"/>
                  <a:gd name="connsiteX4" fmla="*/ 190136 w 190136"/>
                  <a:gd name="connsiteY4" fmla="*/ 47876 h 36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36" h="362004">
                    <a:moveTo>
                      <a:pt x="190136" y="362004"/>
                    </a:moveTo>
                    <a:lnTo>
                      <a:pt x="38322" y="199583"/>
                    </a:lnTo>
                    <a:cubicBezTo>
                      <a:pt x="38322" y="199583"/>
                      <a:pt x="-45205" y="105401"/>
                      <a:pt x="34371" y="27574"/>
                    </a:cubicBezTo>
                    <a:cubicBezTo>
                      <a:pt x="61461" y="1067"/>
                      <a:pt x="106610" y="-5136"/>
                      <a:pt x="135392" y="3887"/>
                    </a:cubicBezTo>
                    <a:cubicBezTo>
                      <a:pt x="172640" y="15730"/>
                      <a:pt x="190136" y="47876"/>
                      <a:pt x="190136" y="47876"/>
                    </a:cubicBezTo>
                  </a:path>
                </a:pathLst>
              </a:custGeom>
              <a:noFill/>
              <a:ln w="11282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34BE805-F3C4-A16E-C5BE-C46752481CF8}"/>
                  </a:ext>
                </a:extLst>
              </p:cNvPr>
              <p:cNvSpPr/>
              <p:nvPr/>
            </p:nvSpPr>
            <p:spPr>
              <a:xfrm>
                <a:off x="7821463" y="4093182"/>
                <a:ext cx="190135" cy="362004"/>
              </a:xfrm>
              <a:custGeom>
                <a:avLst/>
                <a:gdLst>
                  <a:gd name="connsiteX0" fmla="*/ 0 w 190135"/>
                  <a:gd name="connsiteY0" fmla="*/ 362004 h 362004"/>
                  <a:gd name="connsiteX1" fmla="*/ 151814 w 190135"/>
                  <a:gd name="connsiteY1" fmla="*/ 199583 h 362004"/>
                  <a:gd name="connsiteX2" fmla="*/ 155765 w 190135"/>
                  <a:gd name="connsiteY2" fmla="*/ 27574 h 362004"/>
                  <a:gd name="connsiteX3" fmla="*/ 54743 w 190135"/>
                  <a:gd name="connsiteY3" fmla="*/ 3887 h 362004"/>
                  <a:gd name="connsiteX4" fmla="*/ 0 w 190135"/>
                  <a:gd name="connsiteY4" fmla="*/ 47876 h 36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35" h="362004">
                    <a:moveTo>
                      <a:pt x="0" y="362004"/>
                    </a:moveTo>
                    <a:lnTo>
                      <a:pt x="151814" y="199583"/>
                    </a:lnTo>
                    <a:cubicBezTo>
                      <a:pt x="151814" y="199583"/>
                      <a:pt x="235340" y="105401"/>
                      <a:pt x="155765" y="27574"/>
                    </a:cubicBezTo>
                    <a:cubicBezTo>
                      <a:pt x="128675" y="1067"/>
                      <a:pt x="83526" y="-5136"/>
                      <a:pt x="54743" y="3887"/>
                    </a:cubicBezTo>
                    <a:cubicBezTo>
                      <a:pt x="17495" y="15730"/>
                      <a:pt x="0" y="47876"/>
                      <a:pt x="0" y="47876"/>
                    </a:cubicBezTo>
                  </a:path>
                </a:pathLst>
              </a:custGeom>
              <a:noFill/>
              <a:ln w="11282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  <p:grpSp>
            <p:nvGrpSpPr>
              <p:cNvPr id="11" name="Graphic 913">
                <a:extLst>
                  <a:ext uri="{FF2B5EF4-FFF2-40B4-BE49-F238E27FC236}">
                    <a16:creationId xmlns:a16="http://schemas.microsoft.com/office/drawing/2014/main" id="{68BF74DC-A081-186F-58EF-A1C45BC3801F}"/>
                  </a:ext>
                </a:extLst>
              </p:cNvPr>
              <p:cNvGrpSpPr/>
              <p:nvPr/>
            </p:nvGrpSpPr>
            <p:grpSpPr>
              <a:xfrm>
                <a:off x="7680936" y="4156591"/>
                <a:ext cx="276538" cy="173958"/>
                <a:chOff x="7680936" y="4156591"/>
                <a:chExt cx="276538" cy="173958"/>
              </a:xfrm>
              <a:noFill/>
            </p:grpSpPr>
            <p:grpSp>
              <p:nvGrpSpPr>
                <p:cNvPr id="18" name="Graphic 913">
                  <a:extLst>
                    <a:ext uri="{FF2B5EF4-FFF2-40B4-BE49-F238E27FC236}">
                      <a16:creationId xmlns:a16="http://schemas.microsoft.com/office/drawing/2014/main" id="{D481DD85-DD72-283D-2F17-9875D971E1B8}"/>
                    </a:ext>
                  </a:extLst>
                </p:cNvPr>
                <p:cNvGrpSpPr/>
                <p:nvPr/>
              </p:nvGrpSpPr>
              <p:grpSpPr>
                <a:xfrm>
                  <a:off x="7846859" y="4164181"/>
                  <a:ext cx="110615" cy="166369"/>
                  <a:chOff x="7846859" y="4164181"/>
                  <a:chExt cx="110615" cy="166369"/>
                </a:xfrm>
                <a:noFill/>
              </p:grpSpPr>
              <p:sp>
                <p:nvSpPr>
                  <p:cNvPr id="25" name="Freeform 24">
                    <a:extLst>
                      <a:ext uri="{FF2B5EF4-FFF2-40B4-BE49-F238E27FC236}">
                        <a16:creationId xmlns:a16="http://schemas.microsoft.com/office/drawing/2014/main" id="{756D3076-9010-D9EE-0EE5-9CE1EEB3FE5A}"/>
                      </a:ext>
                    </a:extLst>
                  </p:cNvPr>
                  <p:cNvSpPr/>
                  <p:nvPr/>
                </p:nvSpPr>
                <p:spPr>
                  <a:xfrm>
                    <a:off x="7873384" y="4164181"/>
                    <a:ext cx="49664" cy="49628"/>
                  </a:xfrm>
                  <a:custGeom>
                    <a:avLst/>
                    <a:gdLst>
                      <a:gd name="connsiteX0" fmla="*/ 49664 w 49664"/>
                      <a:gd name="connsiteY0" fmla="*/ 24814 h 49628"/>
                      <a:gd name="connsiteX1" fmla="*/ 24832 w 49664"/>
                      <a:gd name="connsiteY1" fmla="*/ 49629 h 49628"/>
                      <a:gd name="connsiteX2" fmla="*/ 0 w 49664"/>
                      <a:gd name="connsiteY2" fmla="*/ 24814 h 49628"/>
                      <a:gd name="connsiteX3" fmla="*/ 24832 w 49664"/>
                      <a:gd name="connsiteY3" fmla="*/ 0 h 49628"/>
                      <a:gd name="connsiteX4" fmla="*/ 49664 w 49664"/>
                      <a:gd name="connsiteY4" fmla="*/ 24814 h 49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664" h="49628">
                        <a:moveTo>
                          <a:pt x="49664" y="24814"/>
                        </a:moveTo>
                        <a:cubicBezTo>
                          <a:pt x="49664" y="38519"/>
                          <a:pt x="38547" y="49629"/>
                          <a:pt x="24832" y="49629"/>
                        </a:cubicBezTo>
                        <a:cubicBezTo>
                          <a:pt x="11118" y="49629"/>
                          <a:pt x="0" y="38519"/>
                          <a:pt x="0" y="24814"/>
                        </a:cubicBezTo>
                        <a:cubicBezTo>
                          <a:pt x="0" y="11110"/>
                          <a:pt x="11118" y="0"/>
                          <a:pt x="24832" y="0"/>
                        </a:cubicBezTo>
                        <a:cubicBezTo>
                          <a:pt x="38547" y="0"/>
                          <a:pt x="49664" y="11110"/>
                          <a:pt x="49664" y="24814"/>
                        </a:cubicBezTo>
                        <a:close/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25">
                    <a:extLst>
                      <a:ext uri="{FF2B5EF4-FFF2-40B4-BE49-F238E27FC236}">
                        <a16:creationId xmlns:a16="http://schemas.microsoft.com/office/drawing/2014/main" id="{DF8618F3-3ACE-7D75-1F3D-C5F6934D37C0}"/>
                      </a:ext>
                    </a:extLst>
                  </p:cNvPr>
                  <p:cNvSpPr/>
                  <p:nvPr/>
                </p:nvSpPr>
                <p:spPr>
                  <a:xfrm>
                    <a:off x="7846859" y="4231856"/>
                    <a:ext cx="110615" cy="77827"/>
                  </a:xfrm>
                  <a:custGeom>
                    <a:avLst/>
                    <a:gdLst>
                      <a:gd name="connsiteX0" fmla="*/ 110615 w 110615"/>
                      <a:gd name="connsiteY0" fmla="*/ 77827 h 77827"/>
                      <a:gd name="connsiteX1" fmla="*/ 102714 w 110615"/>
                      <a:gd name="connsiteY1" fmla="*/ 25378 h 77827"/>
                      <a:gd name="connsiteX2" fmla="*/ 99328 w 110615"/>
                      <a:gd name="connsiteY2" fmla="*/ 15227 h 77827"/>
                      <a:gd name="connsiteX3" fmla="*/ 73367 w 110615"/>
                      <a:gd name="connsiteY3" fmla="*/ 0 h 77827"/>
                      <a:gd name="connsiteX4" fmla="*/ 29347 w 110615"/>
                      <a:gd name="connsiteY4" fmla="*/ 0 h 77827"/>
                      <a:gd name="connsiteX5" fmla="*/ 3386 w 110615"/>
                      <a:gd name="connsiteY5" fmla="*/ 15227 h 77827"/>
                      <a:gd name="connsiteX6" fmla="*/ 0 w 110615"/>
                      <a:gd name="connsiteY6" fmla="*/ 25378 h 77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0615" h="77827">
                        <a:moveTo>
                          <a:pt x="110615" y="77827"/>
                        </a:moveTo>
                        <a:lnTo>
                          <a:pt x="102714" y="25378"/>
                        </a:lnTo>
                        <a:cubicBezTo>
                          <a:pt x="102714" y="21995"/>
                          <a:pt x="101021" y="18047"/>
                          <a:pt x="99328" y="15227"/>
                        </a:cubicBezTo>
                        <a:cubicBezTo>
                          <a:pt x="94249" y="6204"/>
                          <a:pt x="84090" y="0"/>
                          <a:pt x="73367" y="0"/>
                        </a:cubicBezTo>
                        <a:lnTo>
                          <a:pt x="29347" y="0"/>
                        </a:lnTo>
                        <a:cubicBezTo>
                          <a:pt x="18624" y="0"/>
                          <a:pt x="8465" y="5640"/>
                          <a:pt x="3386" y="15227"/>
                        </a:cubicBezTo>
                        <a:cubicBezTo>
                          <a:pt x="1693" y="18611"/>
                          <a:pt x="564" y="21995"/>
                          <a:pt x="0" y="25378"/>
                        </a:cubicBezTo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Freeform 26">
                    <a:extLst>
                      <a:ext uri="{FF2B5EF4-FFF2-40B4-BE49-F238E27FC236}">
                        <a16:creationId xmlns:a16="http://schemas.microsoft.com/office/drawing/2014/main" id="{FB222671-F9B4-4F2E-ABB2-974C349F7856}"/>
                      </a:ext>
                    </a:extLst>
                  </p:cNvPr>
                  <p:cNvSpPr/>
                  <p:nvPr/>
                </p:nvSpPr>
                <p:spPr>
                  <a:xfrm>
                    <a:off x="7923613" y="4273589"/>
                    <a:ext cx="16366" cy="53012"/>
                  </a:xfrm>
                  <a:custGeom>
                    <a:avLst/>
                    <a:gdLst>
                      <a:gd name="connsiteX0" fmla="*/ 16367 w 16366"/>
                      <a:gd name="connsiteY0" fmla="*/ 53013 h 53012"/>
                      <a:gd name="connsiteX1" fmla="*/ 0 w 16366"/>
                      <a:gd name="connsiteY1" fmla="*/ 0 h 53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366" h="53012">
                        <a:moveTo>
                          <a:pt x="16367" y="53013"/>
                        </a:moveTo>
                        <a:lnTo>
                          <a:pt x="0" y="0"/>
                        </a:lnTo>
                      </a:path>
                    </a:pathLst>
                  </a:custGeom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Freeform 27">
                    <a:extLst>
                      <a:ext uri="{FF2B5EF4-FFF2-40B4-BE49-F238E27FC236}">
                        <a16:creationId xmlns:a16="http://schemas.microsoft.com/office/drawing/2014/main" id="{105B0D4F-3BAE-B142-77E4-D48DE6C54E92}"/>
                      </a:ext>
                    </a:extLst>
                  </p:cNvPr>
                  <p:cNvSpPr/>
                  <p:nvPr/>
                </p:nvSpPr>
                <p:spPr>
                  <a:xfrm>
                    <a:off x="7855889" y="4273589"/>
                    <a:ext cx="17495" cy="56960"/>
                  </a:xfrm>
                  <a:custGeom>
                    <a:avLst/>
                    <a:gdLst>
                      <a:gd name="connsiteX0" fmla="*/ 17495 w 17495"/>
                      <a:gd name="connsiteY0" fmla="*/ 0 h 56960"/>
                      <a:gd name="connsiteX1" fmla="*/ 0 w 17495"/>
                      <a:gd name="connsiteY1" fmla="*/ 56960 h 56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495" h="56960">
                        <a:moveTo>
                          <a:pt x="17495" y="0"/>
                        </a:moveTo>
                        <a:lnTo>
                          <a:pt x="0" y="56960"/>
                        </a:lnTo>
                      </a:path>
                    </a:pathLst>
                  </a:custGeom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Graphic 913">
                  <a:extLst>
                    <a:ext uri="{FF2B5EF4-FFF2-40B4-BE49-F238E27FC236}">
                      <a16:creationId xmlns:a16="http://schemas.microsoft.com/office/drawing/2014/main" id="{86B3D422-BAA3-150C-9EB4-E43F015E91E0}"/>
                    </a:ext>
                  </a:extLst>
                </p:cNvPr>
                <p:cNvGrpSpPr/>
                <p:nvPr/>
              </p:nvGrpSpPr>
              <p:grpSpPr>
                <a:xfrm>
                  <a:off x="7680936" y="4156591"/>
                  <a:ext cx="124160" cy="173958"/>
                  <a:chOff x="7680936" y="4156591"/>
                  <a:chExt cx="124160" cy="173958"/>
                </a:xfrm>
                <a:noFill/>
              </p:grpSpPr>
              <p:grpSp>
                <p:nvGrpSpPr>
                  <p:cNvPr id="20" name="Graphic 913">
                    <a:extLst>
                      <a:ext uri="{FF2B5EF4-FFF2-40B4-BE49-F238E27FC236}">
                        <a16:creationId xmlns:a16="http://schemas.microsoft.com/office/drawing/2014/main" id="{906A6CCC-3902-7674-95D0-D99B865D6E16}"/>
                      </a:ext>
                    </a:extLst>
                  </p:cNvPr>
                  <p:cNvGrpSpPr/>
                  <p:nvPr/>
                </p:nvGrpSpPr>
                <p:grpSpPr>
                  <a:xfrm>
                    <a:off x="7705768" y="4264566"/>
                    <a:ext cx="74496" cy="65983"/>
                    <a:chOff x="7705768" y="4264566"/>
                    <a:chExt cx="74496" cy="65983"/>
                  </a:xfrm>
                </p:grpSpPr>
                <p:sp>
                  <p:nvSpPr>
                    <p:cNvPr id="23" name="Freeform 22">
                      <a:extLst>
                        <a:ext uri="{FF2B5EF4-FFF2-40B4-BE49-F238E27FC236}">
                          <a16:creationId xmlns:a16="http://schemas.microsoft.com/office/drawing/2014/main" id="{16DAC7D7-C520-223A-6E30-863B129EF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0264" y="4264566"/>
                      <a:ext cx="5643" cy="62036"/>
                    </a:xfrm>
                    <a:custGeom>
                      <a:avLst/>
                      <a:gdLst>
                        <a:gd name="connsiteX0" fmla="*/ 0 w 5643"/>
                        <a:gd name="connsiteY0" fmla="*/ 0 h 62036"/>
                        <a:gd name="connsiteX1" fmla="*/ 0 w 5643"/>
                        <a:gd name="connsiteY1" fmla="*/ 62036 h 620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43" h="62036">
                          <a:moveTo>
                            <a:pt x="0" y="0"/>
                          </a:moveTo>
                          <a:lnTo>
                            <a:pt x="0" y="62036"/>
                          </a:lnTo>
                        </a:path>
                      </a:pathLst>
                    </a:custGeom>
                    <a:ln w="11282" cap="rnd">
                      <a:solidFill>
                        <a:schemeClr val="bg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Freeform 23">
                      <a:extLst>
                        <a:ext uri="{FF2B5EF4-FFF2-40B4-BE49-F238E27FC236}">
                          <a16:creationId xmlns:a16="http://schemas.microsoft.com/office/drawing/2014/main" id="{830EA678-4DE8-CAC8-65CC-8F5EF8145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5768" y="4264566"/>
                      <a:ext cx="5643" cy="65983"/>
                    </a:xfrm>
                    <a:custGeom>
                      <a:avLst/>
                      <a:gdLst>
                        <a:gd name="connsiteX0" fmla="*/ 0 w 5643"/>
                        <a:gd name="connsiteY0" fmla="*/ 0 h 65983"/>
                        <a:gd name="connsiteX1" fmla="*/ 0 w 5643"/>
                        <a:gd name="connsiteY1" fmla="*/ 65984 h 65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643" h="65983">
                          <a:moveTo>
                            <a:pt x="0" y="0"/>
                          </a:moveTo>
                          <a:lnTo>
                            <a:pt x="0" y="65984"/>
                          </a:lnTo>
                        </a:path>
                      </a:pathLst>
                    </a:custGeom>
                    <a:ln w="11282" cap="rnd">
                      <a:solidFill>
                        <a:schemeClr val="bg2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Roboto Light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6896C52F-BA37-F1FB-A5D0-AF466EF5A058}"/>
                      </a:ext>
                    </a:extLst>
                  </p:cNvPr>
                  <p:cNvSpPr/>
                  <p:nvPr/>
                </p:nvSpPr>
                <p:spPr>
                  <a:xfrm>
                    <a:off x="7680936" y="4227344"/>
                    <a:ext cx="124160" cy="76699"/>
                  </a:xfrm>
                  <a:custGeom>
                    <a:avLst/>
                    <a:gdLst>
                      <a:gd name="connsiteX0" fmla="*/ 0 w 124160"/>
                      <a:gd name="connsiteY0" fmla="*/ 76699 h 76699"/>
                      <a:gd name="connsiteX1" fmla="*/ 0 w 124160"/>
                      <a:gd name="connsiteY1" fmla="*/ 24250 h 76699"/>
                      <a:gd name="connsiteX2" fmla="*/ 24832 w 124160"/>
                      <a:gd name="connsiteY2" fmla="*/ 0 h 76699"/>
                      <a:gd name="connsiteX3" fmla="*/ 43456 w 124160"/>
                      <a:gd name="connsiteY3" fmla="*/ 0 h 76699"/>
                      <a:gd name="connsiteX4" fmla="*/ 62080 w 124160"/>
                      <a:gd name="connsiteY4" fmla="*/ 25378 h 76699"/>
                      <a:gd name="connsiteX5" fmla="*/ 80704 w 124160"/>
                      <a:gd name="connsiteY5" fmla="*/ 0 h 76699"/>
                      <a:gd name="connsiteX6" fmla="*/ 99328 w 124160"/>
                      <a:gd name="connsiteY6" fmla="*/ 0 h 76699"/>
                      <a:gd name="connsiteX7" fmla="*/ 124160 w 124160"/>
                      <a:gd name="connsiteY7" fmla="*/ 24250 h 76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4160" h="76699">
                        <a:moveTo>
                          <a:pt x="0" y="76699"/>
                        </a:moveTo>
                        <a:lnTo>
                          <a:pt x="0" y="24250"/>
                        </a:lnTo>
                        <a:cubicBezTo>
                          <a:pt x="0" y="9024"/>
                          <a:pt x="10723" y="0"/>
                          <a:pt x="24832" y="0"/>
                        </a:cubicBezTo>
                        <a:lnTo>
                          <a:pt x="43456" y="0"/>
                        </a:lnTo>
                        <a:lnTo>
                          <a:pt x="62080" y="25378"/>
                        </a:lnTo>
                        <a:lnTo>
                          <a:pt x="80704" y="0"/>
                        </a:lnTo>
                        <a:lnTo>
                          <a:pt x="99328" y="0"/>
                        </a:lnTo>
                        <a:cubicBezTo>
                          <a:pt x="112873" y="0"/>
                          <a:pt x="124160" y="8459"/>
                          <a:pt x="124160" y="24250"/>
                        </a:cubicBezTo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21">
                    <a:extLst>
                      <a:ext uri="{FF2B5EF4-FFF2-40B4-BE49-F238E27FC236}">
                        <a16:creationId xmlns:a16="http://schemas.microsoft.com/office/drawing/2014/main" id="{6A13CFE8-1D7E-178A-7970-0E6539094C5E}"/>
                      </a:ext>
                    </a:extLst>
                  </p:cNvPr>
                  <p:cNvSpPr/>
                  <p:nvPr/>
                </p:nvSpPr>
                <p:spPr>
                  <a:xfrm rot="-798001">
                    <a:off x="7718266" y="4161634"/>
                    <a:ext cx="49664" cy="49628"/>
                  </a:xfrm>
                  <a:custGeom>
                    <a:avLst/>
                    <a:gdLst>
                      <a:gd name="connsiteX0" fmla="*/ 49664 w 49664"/>
                      <a:gd name="connsiteY0" fmla="*/ 24814 h 49628"/>
                      <a:gd name="connsiteX1" fmla="*/ 24832 w 49664"/>
                      <a:gd name="connsiteY1" fmla="*/ 49628 h 49628"/>
                      <a:gd name="connsiteX2" fmla="*/ 0 w 49664"/>
                      <a:gd name="connsiteY2" fmla="*/ 24814 h 49628"/>
                      <a:gd name="connsiteX3" fmla="*/ 24832 w 49664"/>
                      <a:gd name="connsiteY3" fmla="*/ -1 h 49628"/>
                      <a:gd name="connsiteX4" fmla="*/ 49664 w 49664"/>
                      <a:gd name="connsiteY4" fmla="*/ 24814 h 49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664" h="49628">
                        <a:moveTo>
                          <a:pt x="49664" y="24814"/>
                        </a:moveTo>
                        <a:cubicBezTo>
                          <a:pt x="49664" y="38519"/>
                          <a:pt x="38547" y="49628"/>
                          <a:pt x="24832" y="49628"/>
                        </a:cubicBezTo>
                        <a:cubicBezTo>
                          <a:pt x="11118" y="49628"/>
                          <a:pt x="0" y="38519"/>
                          <a:pt x="0" y="24814"/>
                        </a:cubicBezTo>
                        <a:cubicBezTo>
                          <a:pt x="0" y="11109"/>
                          <a:pt x="11118" y="-1"/>
                          <a:pt x="24832" y="-1"/>
                        </a:cubicBezTo>
                        <a:cubicBezTo>
                          <a:pt x="38547" y="-1"/>
                          <a:pt x="49664" y="11109"/>
                          <a:pt x="49664" y="24814"/>
                        </a:cubicBezTo>
                        <a:close/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" name="Graphic 913">
                <a:extLst>
                  <a:ext uri="{FF2B5EF4-FFF2-40B4-BE49-F238E27FC236}">
                    <a16:creationId xmlns:a16="http://schemas.microsoft.com/office/drawing/2014/main" id="{7B75CACE-4117-0A21-7FBA-2580AB014798}"/>
                  </a:ext>
                </a:extLst>
              </p:cNvPr>
              <p:cNvGrpSpPr/>
              <p:nvPr/>
            </p:nvGrpSpPr>
            <p:grpSpPr>
              <a:xfrm>
                <a:off x="7775749" y="4291636"/>
                <a:ext cx="90298" cy="132531"/>
                <a:chOff x="7775749" y="4291636"/>
                <a:chExt cx="90298" cy="132531"/>
              </a:xfrm>
              <a:noFill/>
            </p:grpSpPr>
            <p:grpSp>
              <p:nvGrpSpPr>
                <p:cNvPr id="13" name="Graphic 913">
                  <a:extLst>
                    <a:ext uri="{FF2B5EF4-FFF2-40B4-BE49-F238E27FC236}">
                      <a16:creationId xmlns:a16="http://schemas.microsoft.com/office/drawing/2014/main" id="{27CA3B45-129F-3C4B-77EE-69E4DDD3E3CA}"/>
                    </a:ext>
                  </a:extLst>
                </p:cNvPr>
                <p:cNvGrpSpPr/>
                <p:nvPr/>
              </p:nvGrpSpPr>
              <p:grpSpPr>
                <a:xfrm>
                  <a:off x="7793809" y="4380179"/>
                  <a:ext cx="54743" cy="43989"/>
                  <a:chOff x="7793809" y="4380179"/>
                  <a:chExt cx="54743" cy="43989"/>
                </a:xfrm>
              </p:grpSpPr>
              <p:sp>
                <p:nvSpPr>
                  <p:cNvPr id="16" name="Freeform 15">
                    <a:extLst>
                      <a:ext uri="{FF2B5EF4-FFF2-40B4-BE49-F238E27FC236}">
                        <a16:creationId xmlns:a16="http://schemas.microsoft.com/office/drawing/2014/main" id="{41BA3C3E-3688-B441-2882-3F91FD1E5C0E}"/>
                      </a:ext>
                    </a:extLst>
                  </p:cNvPr>
                  <p:cNvSpPr/>
                  <p:nvPr/>
                </p:nvSpPr>
                <p:spPr>
                  <a:xfrm>
                    <a:off x="7848552" y="4380179"/>
                    <a:ext cx="5643" cy="43989"/>
                  </a:xfrm>
                  <a:custGeom>
                    <a:avLst/>
                    <a:gdLst>
                      <a:gd name="connsiteX0" fmla="*/ 0 w 5643"/>
                      <a:gd name="connsiteY0" fmla="*/ 0 h 43989"/>
                      <a:gd name="connsiteX1" fmla="*/ 0 w 5643"/>
                      <a:gd name="connsiteY1" fmla="*/ 43989 h 4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43" h="43989">
                        <a:moveTo>
                          <a:pt x="0" y="0"/>
                        </a:moveTo>
                        <a:lnTo>
                          <a:pt x="0" y="43989"/>
                        </a:lnTo>
                      </a:path>
                    </a:pathLst>
                  </a:custGeom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Freeform 16">
                    <a:extLst>
                      <a:ext uri="{FF2B5EF4-FFF2-40B4-BE49-F238E27FC236}">
                        <a16:creationId xmlns:a16="http://schemas.microsoft.com/office/drawing/2014/main" id="{1C0825C5-3496-3906-65F8-F202E0211CDC}"/>
                      </a:ext>
                    </a:extLst>
                  </p:cNvPr>
                  <p:cNvSpPr/>
                  <p:nvPr/>
                </p:nvSpPr>
                <p:spPr>
                  <a:xfrm>
                    <a:off x="7793809" y="4380179"/>
                    <a:ext cx="5643" cy="43989"/>
                  </a:xfrm>
                  <a:custGeom>
                    <a:avLst/>
                    <a:gdLst>
                      <a:gd name="connsiteX0" fmla="*/ 0 w 5643"/>
                      <a:gd name="connsiteY0" fmla="*/ 0 h 43989"/>
                      <a:gd name="connsiteX1" fmla="*/ 0 w 5643"/>
                      <a:gd name="connsiteY1" fmla="*/ 43989 h 4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43" h="43989">
                        <a:moveTo>
                          <a:pt x="0" y="0"/>
                        </a:moveTo>
                        <a:lnTo>
                          <a:pt x="0" y="43989"/>
                        </a:lnTo>
                      </a:path>
                    </a:pathLst>
                  </a:custGeom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563BF16B-F658-4D88-0FC6-AA953737EF94}"/>
                    </a:ext>
                  </a:extLst>
                </p:cNvPr>
                <p:cNvSpPr/>
                <p:nvPr/>
              </p:nvSpPr>
              <p:spPr>
                <a:xfrm>
                  <a:off x="7775749" y="4351981"/>
                  <a:ext cx="90298" cy="51884"/>
                </a:xfrm>
                <a:custGeom>
                  <a:avLst/>
                  <a:gdLst>
                    <a:gd name="connsiteX0" fmla="*/ 0 w 90298"/>
                    <a:gd name="connsiteY0" fmla="*/ 50193 h 51884"/>
                    <a:gd name="connsiteX1" fmla="*/ 0 w 90298"/>
                    <a:gd name="connsiteY1" fmla="*/ 18611 h 51884"/>
                    <a:gd name="connsiteX2" fmla="*/ 18060 w 90298"/>
                    <a:gd name="connsiteY2" fmla="*/ 0 h 51884"/>
                    <a:gd name="connsiteX3" fmla="*/ 31605 w 90298"/>
                    <a:gd name="connsiteY3" fmla="*/ 0 h 51884"/>
                    <a:gd name="connsiteX4" fmla="*/ 45149 w 90298"/>
                    <a:gd name="connsiteY4" fmla="*/ 19739 h 51884"/>
                    <a:gd name="connsiteX5" fmla="*/ 58694 w 90298"/>
                    <a:gd name="connsiteY5" fmla="*/ 0 h 51884"/>
                    <a:gd name="connsiteX6" fmla="*/ 72239 w 90298"/>
                    <a:gd name="connsiteY6" fmla="*/ 0 h 51884"/>
                    <a:gd name="connsiteX7" fmla="*/ 90298 w 90298"/>
                    <a:gd name="connsiteY7" fmla="*/ 18611 h 51884"/>
                    <a:gd name="connsiteX8" fmla="*/ 90298 w 90298"/>
                    <a:gd name="connsiteY8" fmla="*/ 51884 h 51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298" h="51884">
                      <a:moveTo>
                        <a:pt x="0" y="50193"/>
                      </a:moveTo>
                      <a:lnTo>
                        <a:pt x="0" y="18611"/>
                      </a:lnTo>
                      <a:cubicBezTo>
                        <a:pt x="0" y="6767"/>
                        <a:pt x="7901" y="0"/>
                        <a:pt x="18060" y="0"/>
                      </a:cubicBezTo>
                      <a:lnTo>
                        <a:pt x="31605" y="0"/>
                      </a:lnTo>
                      <a:lnTo>
                        <a:pt x="45149" y="19739"/>
                      </a:lnTo>
                      <a:lnTo>
                        <a:pt x="58694" y="0"/>
                      </a:lnTo>
                      <a:lnTo>
                        <a:pt x="72239" y="0"/>
                      </a:lnTo>
                      <a:cubicBezTo>
                        <a:pt x="82398" y="0"/>
                        <a:pt x="90298" y="6767"/>
                        <a:pt x="90298" y="18611"/>
                      </a:cubicBezTo>
                      <a:lnTo>
                        <a:pt x="90298" y="51884"/>
                      </a:lnTo>
                    </a:path>
                  </a:pathLst>
                </a:custGeom>
                <a:noFill/>
                <a:ln w="11282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12DAD6E9-DE00-F3A8-7BBA-93A5122B7EE3}"/>
                    </a:ext>
                  </a:extLst>
                </p:cNvPr>
                <p:cNvSpPr/>
                <p:nvPr/>
              </p:nvSpPr>
              <p:spPr>
                <a:xfrm>
                  <a:off x="7802274" y="4291636"/>
                  <a:ext cx="38376" cy="38349"/>
                </a:xfrm>
                <a:custGeom>
                  <a:avLst/>
                  <a:gdLst>
                    <a:gd name="connsiteX0" fmla="*/ 38377 w 38376"/>
                    <a:gd name="connsiteY0" fmla="*/ 19175 h 38349"/>
                    <a:gd name="connsiteX1" fmla="*/ 19188 w 38376"/>
                    <a:gd name="connsiteY1" fmla="*/ 38350 h 38349"/>
                    <a:gd name="connsiteX2" fmla="*/ -1 w 38376"/>
                    <a:gd name="connsiteY2" fmla="*/ 19175 h 38349"/>
                    <a:gd name="connsiteX3" fmla="*/ 19188 w 38376"/>
                    <a:gd name="connsiteY3" fmla="*/ 0 h 38349"/>
                    <a:gd name="connsiteX4" fmla="*/ 38377 w 38376"/>
                    <a:gd name="connsiteY4" fmla="*/ 19175 h 38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76" h="38349">
                      <a:moveTo>
                        <a:pt x="38377" y="19175"/>
                      </a:moveTo>
                      <a:cubicBezTo>
                        <a:pt x="38377" y="29764"/>
                        <a:pt x="29786" y="38350"/>
                        <a:pt x="19188" y="38350"/>
                      </a:cubicBezTo>
                      <a:cubicBezTo>
                        <a:pt x="8590" y="38350"/>
                        <a:pt x="-1" y="29765"/>
                        <a:pt x="-1" y="19175"/>
                      </a:cubicBezTo>
                      <a:cubicBezTo>
                        <a:pt x="-1" y="8585"/>
                        <a:pt x="8590" y="0"/>
                        <a:pt x="19188" y="0"/>
                      </a:cubicBezTo>
                      <a:cubicBezTo>
                        <a:pt x="29786" y="0"/>
                        <a:pt x="38377" y="8584"/>
                        <a:pt x="38377" y="19175"/>
                      </a:cubicBezTo>
                      <a:close/>
                    </a:path>
                  </a:pathLst>
                </a:custGeom>
                <a:noFill/>
                <a:ln w="11282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7CC44A-7981-D0CE-FDB2-49A5F133E5DA}"/>
              </a:ext>
            </a:extLst>
          </p:cNvPr>
          <p:cNvGrpSpPr/>
          <p:nvPr/>
        </p:nvGrpSpPr>
        <p:grpSpPr>
          <a:xfrm>
            <a:off x="463209" y="3076274"/>
            <a:ext cx="825986" cy="825986"/>
            <a:chOff x="4962144" y="316992"/>
            <a:chExt cx="829056" cy="82905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0D36559-4BC4-9933-BACF-EBF42A6895BD}"/>
                </a:ext>
              </a:extLst>
            </p:cNvPr>
            <p:cNvSpPr/>
            <p:nvPr/>
          </p:nvSpPr>
          <p:spPr>
            <a:xfrm>
              <a:off x="4962144" y="316992"/>
              <a:ext cx="829056" cy="8290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grpSp>
          <p:nvGrpSpPr>
            <p:cNvPr id="29" name="Graphic 913">
              <a:extLst>
                <a:ext uri="{FF2B5EF4-FFF2-40B4-BE49-F238E27FC236}">
                  <a16:creationId xmlns:a16="http://schemas.microsoft.com/office/drawing/2014/main" id="{81911C0C-2AD3-BDE1-438B-25E70EACBC75}"/>
                </a:ext>
              </a:extLst>
            </p:cNvPr>
            <p:cNvGrpSpPr/>
            <p:nvPr/>
          </p:nvGrpSpPr>
          <p:grpSpPr>
            <a:xfrm>
              <a:off x="5154817" y="430715"/>
              <a:ext cx="443709" cy="601609"/>
              <a:chOff x="1928929" y="2485261"/>
              <a:chExt cx="256221" cy="347401"/>
            </a:xfrm>
            <a:noFill/>
          </p:grpSpPr>
          <p:grpSp>
            <p:nvGrpSpPr>
              <p:cNvPr id="30" name="Graphic 913">
                <a:extLst>
                  <a:ext uri="{FF2B5EF4-FFF2-40B4-BE49-F238E27FC236}">
                    <a16:creationId xmlns:a16="http://schemas.microsoft.com/office/drawing/2014/main" id="{35792996-A0BA-3FE5-7341-6CE6EF6CF6D1}"/>
                  </a:ext>
                </a:extLst>
              </p:cNvPr>
              <p:cNvGrpSpPr/>
              <p:nvPr/>
            </p:nvGrpSpPr>
            <p:grpSpPr>
              <a:xfrm>
                <a:off x="1928929" y="2485261"/>
                <a:ext cx="112308" cy="347401"/>
                <a:chOff x="1928929" y="2485261"/>
                <a:chExt cx="112308" cy="347401"/>
              </a:xfrm>
              <a:noFill/>
            </p:grpSpPr>
            <p:grpSp>
              <p:nvGrpSpPr>
                <p:cNvPr id="36" name="Graphic 913">
                  <a:extLst>
                    <a:ext uri="{FF2B5EF4-FFF2-40B4-BE49-F238E27FC236}">
                      <a16:creationId xmlns:a16="http://schemas.microsoft.com/office/drawing/2014/main" id="{9A255486-919F-693B-62B1-430702B3402D}"/>
                    </a:ext>
                  </a:extLst>
                </p:cNvPr>
                <p:cNvGrpSpPr/>
                <p:nvPr/>
              </p:nvGrpSpPr>
              <p:grpSpPr>
                <a:xfrm>
                  <a:off x="1928929" y="2485261"/>
                  <a:ext cx="112308" cy="347401"/>
                  <a:chOff x="1928929" y="2485261"/>
                  <a:chExt cx="112308" cy="347401"/>
                </a:xfrm>
                <a:noFill/>
              </p:grpSpPr>
              <p:sp>
                <p:nvSpPr>
                  <p:cNvPr id="38" name="Freeform 37">
                    <a:extLst>
                      <a:ext uri="{FF2B5EF4-FFF2-40B4-BE49-F238E27FC236}">
                        <a16:creationId xmlns:a16="http://schemas.microsoft.com/office/drawing/2014/main" id="{EB1EC8EC-C8A8-58E9-60C1-0D8554CA4C08}"/>
                      </a:ext>
                    </a:extLst>
                  </p:cNvPr>
                  <p:cNvSpPr/>
                  <p:nvPr/>
                </p:nvSpPr>
                <p:spPr>
                  <a:xfrm>
                    <a:off x="1928929" y="2569855"/>
                    <a:ext cx="31604" cy="138171"/>
                  </a:xfrm>
                  <a:custGeom>
                    <a:avLst/>
                    <a:gdLst>
                      <a:gd name="connsiteX0" fmla="*/ 31604 w 31604"/>
                      <a:gd name="connsiteY0" fmla="*/ 138171 h 138171"/>
                      <a:gd name="connsiteX1" fmla="*/ 0 w 31604"/>
                      <a:gd name="connsiteY1" fmla="*/ 111665 h 138171"/>
                      <a:gd name="connsiteX2" fmla="*/ 0 w 31604"/>
                      <a:gd name="connsiteY2" fmla="*/ 20867 h 138171"/>
                      <a:gd name="connsiteX3" fmla="*/ 18060 w 31604"/>
                      <a:gd name="connsiteY3" fmla="*/ 0 h 13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604" h="138171">
                        <a:moveTo>
                          <a:pt x="31604" y="138171"/>
                        </a:moveTo>
                        <a:cubicBezTo>
                          <a:pt x="7337" y="138171"/>
                          <a:pt x="0" y="123508"/>
                          <a:pt x="0" y="111665"/>
                        </a:cubicBezTo>
                        <a:lnTo>
                          <a:pt x="0" y="20867"/>
                        </a:lnTo>
                        <a:cubicBezTo>
                          <a:pt x="0" y="10151"/>
                          <a:pt x="7901" y="1692"/>
                          <a:pt x="18060" y="0"/>
                        </a:cubicBezTo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 38">
                    <a:extLst>
                      <a:ext uri="{FF2B5EF4-FFF2-40B4-BE49-F238E27FC236}">
                        <a16:creationId xmlns:a16="http://schemas.microsoft.com/office/drawing/2014/main" id="{9148D01F-13DF-BFB2-639C-78E6F9A331FE}"/>
                      </a:ext>
                    </a:extLst>
                  </p:cNvPr>
                  <p:cNvSpPr/>
                  <p:nvPr/>
                </p:nvSpPr>
                <p:spPr>
                  <a:xfrm>
                    <a:off x="1959969" y="2611589"/>
                    <a:ext cx="81268" cy="221073"/>
                  </a:xfrm>
                  <a:custGeom>
                    <a:avLst/>
                    <a:gdLst>
                      <a:gd name="connsiteX0" fmla="*/ 81269 w 81268"/>
                      <a:gd name="connsiteY0" fmla="*/ 0 h 221073"/>
                      <a:gd name="connsiteX1" fmla="*/ 81269 w 81268"/>
                      <a:gd name="connsiteY1" fmla="*/ 199643 h 221073"/>
                      <a:gd name="connsiteX2" fmla="*/ 59823 w 81268"/>
                      <a:gd name="connsiteY2" fmla="*/ 221074 h 221073"/>
                      <a:gd name="connsiteX3" fmla="*/ 40634 w 81268"/>
                      <a:gd name="connsiteY3" fmla="*/ 209230 h 221073"/>
                      <a:gd name="connsiteX4" fmla="*/ 21446 w 81268"/>
                      <a:gd name="connsiteY4" fmla="*/ 221074 h 221073"/>
                      <a:gd name="connsiteX5" fmla="*/ 0 w 81268"/>
                      <a:gd name="connsiteY5" fmla="*/ 199643 h 221073"/>
                      <a:gd name="connsiteX6" fmla="*/ 0 w 81268"/>
                      <a:gd name="connsiteY6" fmla="*/ 0 h 22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268" h="221073">
                        <a:moveTo>
                          <a:pt x="81269" y="0"/>
                        </a:moveTo>
                        <a:lnTo>
                          <a:pt x="81269" y="199643"/>
                        </a:lnTo>
                        <a:cubicBezTo>
                          <a:pt x="81269" y="211486"/>
                          <a:pt x="71674" y="221074"/>
                          <a:pt x="59823" y="221074"/>
                        </a:cubicBezTo>
                        <a:cubicBezTo>
                          <a:pt x="47971" y="221074"/>
                          <a:pt x="44020" y="215998"/>
                          <a:pt x="40634" y="209230"/>
                        </a:cubicBezTo>
                        <a:cubicBezTo>
                          <a:pt x="37248" y="216562"/>
                          <a:pt x="29911" y="221074"/>
                          <a:pt x="21446" y="221074"/>
                        </a:cubicBezTo>
                        <a:cubicBezTo>
                          <a:pt x="12980" y="221074"/>
                          <a:pt x="0" y="211486"/>
                          <a:pt x="0" y="199643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Freeform 39">
                    <a:extLst>
                      <a:ext uri="{FF2B5EF4-FFF2-40B4-BE49-F238E27FC236}">
                        <a16:creationId xmlns:a16="http://schemas.microsoft.com/office/drawing/2014/main" id="{7C49E7B1-BCBE-A226-A944-177E3A994A04}"/>
                      </a:ext>
                    </a:extLst>
                  </p:cNvPr>
                  <p:cNvSpPr/>
                  <p:nvPr/>
                </p:nvSpPr>
                <p:spPr>
                  <a:xfrm>
                    <a:off x="1985930" y="2485261"/>
                    <a:ext cx="55307" cy="55268"/>
                  </a:xfrm>
                  <a:custGeom>
                    <a:avLst/>
                    <a:gdLst>
                      <a:gd name="connsiteX0" fmla="*/ 55308 w 55307"/>
                      <a:gd name="connsiteY0" fmla="*/ 27634 h 55268"/>
                      <a:gd name="connsiteX1" fmla="*/ 27654 w 55307"/>
                      <a:gd name="connsiteY1" fmla="*/ 55268 h 55268"/>
                      <a:gd name="connsiteX2" fmla="*/ 0 w 55307"/>
                      <a:gd name="connsiteY2" fmla="*/ 27634 h 55268"/>
                      <a:gd name="connsiteX3" fmla="*/ 27654 w 55307"/>
                      <a:gd name="connsiteY3" fmla="*/ 0 h 55268"/>
                      <a:gd name="connsiteX4" fmla="*/ 55308 w 55307"/>
                      <a:gd name="connsiteY4" fmla="*/ 27634 h 5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07" h="55268">
                        <a:moveTo>
                          <a:pt x="55308" y="27634"/>
                        </a:moveTo>
                        <a:cubicBezTo>
                          <a:pt x="55308" y="42861"/>
                          <a:pt x="42892" y="55268"/>
                          <a:pt x="27654" y="55268"/>
                        </a:cubicBezTo>
                        <a:cubicBezTo>
                          <a:pt x="12416" y="55268"/>
                          <a:pt x="0" y="42861"/>
                          <a:pt x="0" y="27634"/>
                        </a:cubicBezTo>
                        <a:cubicBezTo>
                          <a:pt x="0" y="12407"/>
                          <a:pt x="12416" y="0"/>
                          <a:pt x="27654" y="0"/>
                        </a:cubicBezTo>
                        <a:cubicBezTo>
                          <a:pt x="42892" y="0"/>
                          <a:pt x="55308" y="12407"/>
                          <a:pt x="55308" y="27634"/>
                        </a:cubicBezTo>
                        <a:close/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1D7EFA64-2178-019B-CC7E-160C7FA294B4}"/>
                    </a:ext>
                  </a:extLst>
                </p:cNvPr>
                <p:cNvSpPr/>
                <p:nvPr/>
              </p:nvSpPr>
              <p:spPr>
                <a:xfrm>
                  <a:off x="2001168" y="2698439"/>
                  <a:ext cx="5643" cy="121816"/>
                </a:xfrm>
                <a:custGeom>
                  <a:avLst/>
                  <a:gdLst>
                    <a:gd name="connsiteX0" fmla="*/ 0 w 5643"/>
                    <a:gd name="connsiteY0" fmla="*/ 121816 h 121816"/>
                    <a:gd name="connsiteX1" fmla="*/ 0 w 5643"/>
                    <a:gd name="connsiteY1" fmla="*/ 0 h 121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121816">
                      <a:moveTo>
                        <a:pt x="0" y="121816"/>
                      </a:moveTo>
                      <a:lnTo>
                        <a:pt x="0" y="0"/>
                      </a:lnTo>
                    </a:path>
                  </a:pathLst>
                </a:custGeom>
                <a:ln w="11282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aphic 913">
                <a:extLst>
                  <a:ext uri="{FF2B5EF4-FFF2-40B4-BE49-F238E27FC236}">
                    <a16:creationId xmlns:a16="http://schemas.microsoft.com/office/drawing/2014/main" id="{18BB1B6B-2B42-C32D-6930-7E8BBBD9A91D}"/>
                  </a:ext>
                </a:extLst>
              </p:cNvPr>
              <p:cNvGrpSpPr/>
              <p:nvPr/>
            </p:nvGrpSpPr>
            <p:grpSpPr>
              <a:xfrm>
                <a:off x="1947191" y="2485261"/>
                <a:ext cx="237959" cy="347401"/>
                <a:chOff x="1947191" y="2485261"/>
                <a:chExt cx="237959" cy="347401"/>
              </a:xfrm>
              <a:noFill/>
            </p:grpSpPr>
            <p:grpSp>
              <p:nvGrpSpPr>
                <p:cNvPr id="32" name="Graphic 913">
                  <a:extLst>
                    <a:ext uri="{FF2B5EF4-FFF2-40B4-BE49-F238E27FC236}">
                      <a16:creationId xmlns:a16="http://schemas.microsoft.com/office/drawing/2014/main" id="{5D7C0ECF-120B-A239-CC4A-A4AC819713D5}"/>
                    </a:ext>
                  </a:extLst>
                </p:cNvPr>
                <p:cNvGrpSpPr/>
                <p:nvPr/>
              </p:nvGrpSpPr>
              <p:grpSpPr>
                <a:xfrm>
                  <a:off x="2076228" y="2485261"/>
                  <a:ext cx="55307" cy="334994"/>
                  <a:chOff x="2076228" y="2485261"/>
                  <a:chExt cx="55307" cy="334994"/>
                </a:xfrm>
                <a:noFill/>
              </p:grpSpPr>
              <p:sp>
                <p:nvSpPr>
                  <p:cNvPr id="34" name="Freeform 33">
                    <a:extLst>
                      <a:ext uri="{FF2B5EF4-FFF2-40B4-BE49-F238E27FC236}">
                        <a16:creationId xmlns:a16="http://schemas.microsoft.com/office/drawing/2014/main" id="{C13C1D12-6ABE-5CC1-E680-EF3F4041C30E}"/>
                      </a:ext>
                    </a:extLst>
                  </p:cNvPr>
                  <p:cNvSpPr/>
                  <p:nvPr/>
                </p:nvSpPr>
                <p:spPr>
                  <a:xfrm>
                    <a:off x="2076228" y="2485261"/>
                    <a:ext cx="55307" cy="55268"/>
                  </a:xfrm>
                  <a:custGeom>
                    <a:avLst/>
                    <a:gdLst>
                      <a:gd name="connsiteX0" fmla="*/ 0 w 55307"/>
                      <a:gd name="connsiteY0" fmla="*/ 27634 h 55268"/>
                      <a:gd name="connsiteX1" fmla="*/ 27654 w 55307"/>
                      <a:gd name="connsiteY1" fmla="*/ 55268 h 55268"/>
                      <a:gd name="connsiteX2" fmla="*/ 55308 w 55307"/>
                      <a:gd name="connsiteY2" fmla="*/ 27634 h 55268"/>
                      <a:gd name="connsiteX3" fmla="*/ 27654 w 55307"/>
                      <a:gd name="connsiteY3" fmla="*/ 0 h 55268"/>
                      <a:gd name="connsiteX4" fmla="*/ 0 w 55307"/>
                      <a:gd name="connsiteY4" fmla="*/ 27634 h 5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307" h="55268">
                        <a:moveTo>
                          <a:pt x="0" y="27634"/>
                        </a:moveTo>
                        <a:cubicBezTo>
                          <a:pt x="0" y="42861"/>
                          <a:pt x="12416" y="55268"/>
                          <a:pt x="27654" y="55268"/>
                        </a:cubicBezTo>
                        <a:cubicBezTo>
                          <a:pt x="42892" y="55268"/>
                          <a:pt x="55308" y="42861"/>
                          <a:pt x="55308" y="27634"/>
                        </a:cubicBezTo>
                        <a:cubicBezTo>
                          <a:pt x="55308" y="12407"/>
                          <a:pt x="42892" y="0"/>
                          <a:pt x="27654" y="0"/>
                        </a:cubicBezTo>
                        <a:cubicBezTo>
                          <a:pt x="12416" y="0"/>
                          <a:pt x="0" y="12407"/>
                          <a:pt x="0" y="27634"/>
                        </a:cubicBezTo>
                        <a:close/>
                      </a:path>
                    </a:pathLst>
                  </a:custGeom>
                  <a:noFill/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 34">
                    <a:extLst>
                      <a:ext uri="{FF2B5EF4-FFF2-40B4-BE49-F238E27FC236}">
                        <a16:creationId xmlns:a16="http://schemas.microsoft.com/office/drawing/2014/main" id="{DB42CBB3-8822-BB10-7023-1378C5485EF2}"/>
                      </a:ext>
                    </a:extLst>
                  </p:cNvPr>
                  <p:cNvSpPr/>
                  <p:nvPr/>
                </p:nvSpPr>
                <p:spPr>
                  <a:xfrm>
                    <a:off x="2113476" y="2698439"/>
                    <a:ext cx="5643" cy="121816"/>
                  </a:xfrm>
                  <a:custGeom>
                    <a:avLst/>
                    <a:gdLst>
                      <a:gd name="connsiteX0" fmla="*/ 0 w 5643"/>
                      <a:gd name="connsiteY0" fmla="*/ 121816 h 121816"/>
                      <a:gd name="connsiteX1" fmla="*/ 0 w 5643"/>
                      <a:gd name="connsiteY1" fmla="*/ 0 h 121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643" h="121816">
                        <a:moveTo>
                          <a:pt x="0" y="121816"/>
                        </a:moveTo>
                        <a:lnTo>
                          <a:pt x="0" y="0"/>
                        </a:lnTo>
                      </a:path>
                    </a:pathLst>
                  </a:custGeom>
                  <a:ln w="11282" cap="rnd">
                    <a:solidFill>
                      <a:schemeClr val="bg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Roboto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47BFD4F-95A4-9D42-9D10-59DCABA42F77}"/>
                    </a:ext>
                  </a:extLst>
                </p:cNvPr>
                <p:cNvSpPr/>
                <p:nvPr/>
              </p:nvSpPr>
              <p:spPr>
                <a:xfrm>
                  <a:off x="1947191" y="2550389"/>
                  <a:ext cx="237959" cy="282273"/>
                </a:xfrm>
                <a:custGeom>
                  <a:avLst/>
                  <a:gdLst>
                    <a:gd name="connsiteX0" fmla="*/ 206355 w 237959"/>
                    <a:gd name="connsiteY0" fmla="*/ 61200 h 282273"/>
                    <a:gd name="connsiteX1" fmla="*/ 206355 w 237959"/>
                    <a:gd name="connsiteY1" fmla="*/ 260843 h 282273"/>
                    <a:gd name="connsiteX2" fmla="*/ 184909 w 237959"/>
                    <a:gd name="connsiteY2" fmla="*/ 282274 h 282273"/>
                    <a:gd name="connsiteX3" fmla="*/ 165721 w 237959"/>
                    <a:gd name="connsiteY3" fmla="*/ 270430 h 282273"/>
                    <a:gd name="connsiteX4" fmla="*/ 146532 w 237959"/>
                    <a:gd name="connsiteY4" fmla="*/ 282274 h 282273"/>
                    <a:gd name="connsiteX5" fmla="*/ 125086 w 237959"/>
                    <a:gd name="connsiteY5" fmla="*/ 260843 h 282273"/>
                    <a:gd name="connsiteX6" fmla="*/ 125086 w 237959"/>
                    <a:gd name="connsiteY6" fmla="*/ 61200 h 282273"/>
                    <a:gd name="connsiteX7" fmla="*/ 80501 w 237959"/>
                    <a:gd name="connsiteY7" fmla="*/ 61200 h 282273"/>
                    <a:gd name="connsiteX8" fmla="*/ 12778 w 237959"/>
                    <a:gd name="connsiteY8" fmla="*/ 38077 h 282273"/>
                    <a:gd name="connsiteX9" fmla="*/ 1490 w 237959"/>
                    <a:gd name="connsiteY9" fmla="*/ 12135 h 282273"/>
                    <a:gd name="connsiteX10" fmla="*/ 27451 w 237959"/>
                    <a:gd name="connsiteY10" fmla="*/ 1420 h 282273"/>
                    <a:gd name="connsiteX11" fmla="*/ 82195 w 237959"/>
                    <a:gd name="connsiteY11" fmla="*/ 18903 h 282273"/>
                    <a:gd name="connsiteX12" fmla="*/ 125086 w 237959"/>
                    <a:gd name="connsiteY12" fmla="*/ 18903 h 282273"/>
                    <a:gd name="connsiteX13" fmla="*/ 125086 w 237959"/>
                    <a:gd name="connsiteY13" fmla="*/ 18903 h 282273"/>
                    <a:gd name="connsiteX14" fmla="*/ 165721 w 237959"/>
                    <a:gd name="connsiteY14" fmla="*/ 18903 h 282273"/>
                    <a:gd name="connsiteX15" fmla="*/ 185473 w 237959"/>
                    <a:gd name="connsiteY15" fmla="*/ 18903 h 282273"/>
                    <a:gd name="connsiteX16" fmla="*/ 206355 w 237959"/>
                    <a:gd name="connsiteY16" fmla="*/ 18903 h 282273"/>
                    <a:gd name="connsiteX17" fmla="*/ 216513 w 237959"/>
                    <a:gd name="connsiteY17" fmla="*/ 18903 h 282273"/>
                    <a:gd name="connsiteX18" fmla="*/ 237959 w 237959"/>
                    <a:gd name="connsiteY18" fmla="*/ 40333 h 282273"/>
                    <a:gd name="connsiteX19" fmla="*/ 237959 w 237959"/>
                    <a:gd name="connsiteY19" fmla="*/ 131131 h 282273"/>
                    <a:gd name="connsiteX20" fmla="*/ 206355 w 237959"/>
                    <a:gd name="connsiteY20" fmla="*/ 157638 h 282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37959" h="282273">
                      <a:moveTo>
                        <a:pt x="206355" y="61200"/>
                      </a:moveTo>
                      <a:lnTo>
                        <a:pt x="206355" y="260843"/>
                      </a:lnTo>
                      <a:cubicBezTo>
                        <a:pt x="206355" y="272686"/>
                        <a:pt x="196761" y="282274"/>
                        <a:pt x="184909" y="282274"/>
                      </a:cubicBezTo>
                      <a:cubicBezTo>
                        <a:pt x="173057" y="282274"/>
                        <a:pt x="169107" y="277198"/>
                        <a:pt x="165721" y="270430"/>
                      </a:cubicBezTo>
                      <a:cubicBezTo>
                        <a:pt x="162334" y="277762"/>
                        <a:pt x="154998" y="282274"/>
                        <a:pt x="146532" y="282274"/>
                      </a:cubicBezTo>
                      <a:cubicBezTo>
                        <a:pt x="138067" y="282274"/>
                        <a:pt x="125086" y="272686"/>
                        <a:pt x="125086" y="260843"/>
                      </a:cubicBezTo>
                      <a:lnTo>
                        <a:pt x="125086" y="61200"/>
                      </a:lnTo>
                      <a:lnTo>
                        <a:pt x="80501" y="61200"/>
                      </a:lnTo>
                      <a:lnTo>
                        <a:pt x="12778" y="38077"/>
                      </a:lnTo>
                      <a:cubicBezTo>
                        <a:pt x="1490" y="33566"/>
                        <a:pt x="-2460" y="22286"/>
                        <a:pt x="1490" y="12135"/>
                      </a:cubicBezTo>
                      <a:cubicBezTo>
                        <a:pt x="4877" y="1984"/>
                        <a:pt x="17293" y="-2528"/>
                        <a:pt x="27451" y="1420"/>
                      </a:cubicBezTo>
                      <a:lnTo>
                        <a:pt x="82195" y="18903"/>
                      </a:lnTo>
                      <a:lnTo>
                        <a:pt x="125086" y="18903"/>
                      </a:lnTo>
                      <a:cubicBezTo>
                        <a:pt x="125086" y="18903"/>
                        <a:pt x="125086" y="18903"/>
                        <a:pt x="125086" y="18903"/>
                      </a:cubicBezTo>
                      <a:lnTo>
                        <a:pt x="165721" y="18903"/>
                      </a:lnTo>
                      <a:cubicBezTo>
                        <a:pt x="165721" y="18903"/>
                        <a:pt x="185473" y="18903"/>
                        <a:pt x="185473" y="18903"/>
                      </a:cubicBezTo>
                      <a:cubicBezTo>
                        <a:pt x="185473" y="18903"/>
                        <a:pt x="206355" y="18903"/>
                        <a:pt x="206355" y="18903"/>
                      </a:cubicBezTo>
                      <a:lnTo>
                        <a:pt x="216513" y="18903"/>
                      </a:lnTo>
                      <a:cubicBezTo>
                        <a:pt x="228365" y="18903"/>
                        <a:pt x="237959" y="28490"/>
                        <a:pt x="237959" y="40333"/>
                      </a:cubicBezTo>
                      <a:lnTo>
                        <a:pt x="237959" y="131131"/>
                      </a:lnTo>
                      <a:cubicBezTo>
                        <a:pt x="237959" y="143539"/>
                        <a:pt x="230622" y="157638"/>
                        <a:pt x="206355" y="157638"/>
                      </a:cubicBezTo>
                    </a:path>
                  </a:pathLst>
                </a:custGeom>
                <a:noFill/>
                <a:ln w="11282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2C2E03A-8425-1201-BC78-59308450578B}"/>
              </a:ext>
            </a:extLst>
          </p:cNvPr>
          <p:cNvSpPr txBox="1"/>
          <p:nvPr/>
        </p:nvSpPr>
        <p:spPr>
          <a:xfrm>
            <a:off x="1496290" y="3145194"/>
            <a:ext cx="1256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F0"/>
              </a:buClr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Friend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CE843-8ADB-725A-314B-A4C9A3112188}"/>
              </a:ext>
            </a:extLst>
          </p:cNvPr>
          <p:cNvSpPr txBox="1"/>
          <p:nvPr/>
        </p:nvSpPr>
        <p:spPr>
          <a:xfrm>
            <a:off x="1496290" y="4769407"/>
            <a:ext cx="1256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F0"/>
              </a:buClr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Family</a:t>
            </a:r>
          </a:p>
        </p:txBody>
      </p:sp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3CA213CA-C27E-A9D8-8D78-DF91F62074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5"/>
          <a:stretch>
            <a:fillRect/>
          </a:stretch>
        </p:blipFill>
        <p:spPr>
          <a:xfrm>
            <a:off x="7031038" y="446088"/>
            <a:ext cx="4584699" cy="2971800"/>
          </a:xfrm>
        </p:spPr>
      </p:pic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2F25B67B-8F34-9C05-7895-4C2D4BEE71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038" y="3648075"/>
            <a:ext cx="4584700" cy="2752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357BE-5CAF-6D23-BE01-9179A9AACFFE}"/>
              </a:ext>
            </a:extLst>
          </p:cNvPr>
          <p:cNvSpPr txBox="1"/>
          <p:nvPr/>
        </p:nvSpPr>
        <p:spPr>
          <a:xfrm>
            <a:off x="463209" y="1934135"/>
            <a:ext cx="5107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F5F0"/>
              </a:buClr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0B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&amp; Adults</a:t>
            </a:r>
          </a:p>
        </p:txBody>
      </p:sp>
    </p:spTree>
    <p:extLst>
      <p:ext uri="{BB962C8B-B14F-4D97-AF65-F5344CB8AC3E}">
        <p14:creationId xmlns:p14="http://schemas.microsoft.com/office/powerpoint/2010/main" val="410558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9C727-950B-2483-AFC6-860A9440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6404190-E228-5271-1361-AE6121D0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4" y="714230"/>
            <a:ext cx="5389924" cy="979176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Century Gothic" panose="020B0502020202020204" pitchFamily="34" charset="0"/>
              </a:rPr>
              <a:t>Supporting Loved Ones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0591C7F-BB99-604C-D335-9A40AB9059A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4929" y="0"/>
            <a:ext cx="5389922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4970D0-D779-62B5-0466-D97143F1B72D}"/>
              </a:ext>
            </a:extLst>
          </p:cNvPr>
          <p:cNvSpPr txBox="1"/>
          <p:nvPr/>
        </p:nvSpPr>
        <p:spPr>
          <a:xfrm>
            <a:off x="367064" y="1609635"/>
            <a:ext cx="6100618" cy="37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37655"/>
                </a:solidFill>
                <a:effectLst/>
                <a:uLnTx/>
                <a:uFillTx/>
                <a:latin typeface="Century Gothic" panose="020B0502020202020204" pitchFamily="34" charset="0"/>
                <a:ea typeface="Cambria" panose="02040503050406030204" pitchFamily="18" charset="0"/>
                <a:cs typeface="+mn-cs"/>
              </a:rPr>
              <a:t>Because caregivers deserve support, too!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37655"/>
              </a:solidFill>
              <a:effectLst/>
              <a:uLnTx/>
              <a:uFillTx/>
              <a:latin typeface="Century Gothic" panose="020B0502020202020204" pitchFamily="34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16F7F0F1-E76E-E530-CD69-446E89C5573C}"/>
              </a:ext>
            </a:extLst>
          </p:cNvPr>
          <p:cNvSpPr txBox="1">
            <a:spLocks/>
          </p:cNvSpPr>
          <p:nvPr/>
        </p:nvSpPr>
        <p:spPr>
          <a:xfrm>
            <a:off x="307149" y="2878412"/>
            <a:ext cx="5758582" cy="1650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</a:pPr>
            <a:r>
              <a:rPr lang="en-US" sz="1800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Our Suicide Prevention Specialists are Here to: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Explore tools &amp; strategies to support your loved one;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Provide space to focus on your own wellness;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Engage with topics like setting boundaries;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Offer connection, information, &amp; encouragement;</a:t>
            </a:r>
          </a:p>
          <a:p>
            <a:pPr marL="579438" lvl="1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sz="1600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B0604020202020204" pitchFamily="34" charset="0"/>
              </a:rPr>
              <a:t>Facilitate support groups &amp;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3872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716A8-94E4-04FE-CEAF-122954DE8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7A5F7AF-4BF8-CC0A-51D1-60FEA4BD0A4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EC1DDAE-85EA-F79C-C35E-0D404D3B58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DF4CE9E-48BB-D9D7-E833-DCA78E1879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1510" y="1976868"/>
            <a:ext cx="3011032" cy="4208638"/>
          </a:xfrm>
        </p:spPr>
        <p:txBody>
          <a:bodyPr/>
          <a:lstStyle/>
          <a:p>
            <a:pPr marL="0" marR="0" lvl="0" indent="0">
              <a:lnSpc>
                <a:spcPct val="110000"/>
              </a:lnSpc>
              <a:spcAft>
                <a:spcPts val="2600"/>
              </a:spcAft>
              <a:buNone/>
              <a:tabLst>
                <a:tab pos="457200" algn="l"/>
              </a:tabLst>
            </a:pPr>
            <a:r>
              <a:rPr lang="en-US" sz="1800" kern="100">
                <a:solidFill>
                  <a:schemeClr val="bg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For youth under 18 experiencing hopelessness or suicidal thoughts</a:t>
            </a:r>
          </a:p>
          <a:p>
            <a:pPr marL="0" indent="0">
              <a:lnSpc>
                <a:spcPct val="110000"/>
              </a:lnSpc>
              <a:spcAft>
                <a:spcPts val="2600"/>
              </a:spcAft>
              <a:buNone/>
              <a:tabLst>
                <a:tab pos="457200" algn="l"/>
              </a:tabLst>
            </a:pPr>
            <a:r>
              <a:rPr lang="en-US" sz="1800" kern="1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Guardian and teen sign consent to services</a:t>
            </a:r>
          </a:p>
          <a:p>
            <a:pPr marL="0" indent="0">
              <a:lnSpc>
                <a:spcPct val="110000"/>
              </a:lnSpc>
              <a:spcAft>
                <a:spcPts val="2600"/>
              </a:spcAft>
              <a:buNone/>
              <a:tabLst>
                <a:tab pos="457200" algn="l"/>
              </a:tabLst>
            </a:pPr>
            <a:r>
              <a:rPr lang="en-US" sz="1800" kern="1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Walk-in, online, or </a:t>
            </a:r>
            <a:br>
              <a:rPr lang="en-US" sz="1800" kern="1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</a:br>
            <a:r>
              <a:rPr lang="en-US" sz="1800" kern="1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telephone appointments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1D1C908E-630A-48E4-152F-C24877F99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19245" y="2443101"/>
            <a:ext cx="3651617" cy="11810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5F5F0"/>
              </a:buClr>
            </a:pPr>
            <a:r>
              <a:rPr lang="en-US" sz="1800" kern="100"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An empathetic, judgment-free environment for youth, where conversations about mental health are encouraged and supported </a:t>
            </a:r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0EBDDD-6A3A-A33A-C506-F0B38D42CDFF}"/>
              </a:ext>
            </a:extLst>
          </p:cNvPr>
          <p:cNvCxnSpPr>
            <a:cxnSpLocks/>
          </p:cNvCxnSpPr>
          <p:nvPr/>
        </p:nvCxnSpPr>
        <p:spPr>
          <a:xfrm>
            <a:off x="5481614" y="3148698"/>
            <a:ext cx="296092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0B8300-0F45-8089-63A6-B608431DD451}"/>
              </a:ext>
            </a:extLst>
          </p:cNvPr>
          <p:cNvCxnSpPr>
            <a:cxnSpLocks/>
          </p:cNvCxnSpPr>
          <p:nvPr/>
        </p:nvCxnSpPr>
        <p:spPr>
          <a:xfrm>
            <a:off x="5481614" y="4217848"/>
            <a:ext cx="296092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00CE52-C1DF-5F1F-3CDB-1A9468C5A3EA}"/>
              </a:ext>
            </a:extLst>
          </p:cNvPr>
          <p:cNvSpPr txBox="1">
            <a:spLocks/>
          </p:cNvSpPr>
          <p:nvPr/>
        </p:nvSpPr>
        <p:spPr>
          <a:xfrm>
            <a:off x="1119245" y="4217848"/>
            <a:ext cx="3885752" cy="1606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 panose="020B0604020202020204" pitchFamily="34" charset="0"/>
              <a:buChar char="•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Clr>
                <a:schemeClr val="bg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800"/>
              </a:spcAft>
              <a:buClr>
                <a:srgbClr val="F5F5F0"/>
              </a:buClr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Roboto Light" panose="02000000000000000000" pitchFamily="2" charset="0"/>
              </a:rPr>
              <a:t>Dedicated space for teens to connect 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Youth Peer Specialists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who experienced their own struggles specifically during their youth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​</a:t>
            </a: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srgbClr val="736B6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Roboto Ligh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BA9EDB-BBE8-839E-EC39-DF528195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84" y="2464063"/>
            <a:ext cx="354904" cy="474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C1134D-E511-58D8-9759-EA98D6F31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86" y="4225569"/>
            <a:ext cx="354904" cy="474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CDCA5-72F1-5EA4-733F-AB849AE017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97" y="-672731"/>
            <a:ext cx="3853831" cy="38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1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2CD5F-5E55-9B28-ABC9-F5360E744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FB801-3453-DA4C-6268-FB7374A1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97" y="3550567"/>
            <a:ext cx="354904" cy="474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B716A-135A-D6C6-6E73-65F7BC40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97" y="4769517"/>
            <a:ext cx="354904" cy="47439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F3B573-A1D9-76D0-8D94-6E6DE6F59A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BB4CBF-0E94-170A-0BD4-BB68003B83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D7B9C755-7A88-2233-D004-62BAD7D74F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1516" y="0"/>
            <a:ext cx="6126269" cy="6858000"/>
          </a:xfrm>
          <a:custGeom>
            <a:avLst/>
            <a:gdLst>
              <a:gd name="connsiteX0" fmla="*/ 0 w 2886371"/>
              <a:gd name="connsiteY0" fmla="*/ 0 h 3270249"/>
              <a:gd name="connsiteX1" fmla="*/ 2886371 w 2886371"/>
              <a:gd name="connsiteY1" fmla="*/ 0 h 3270249"/>
              <a:gd name="connsiteX2" fmla="*/ 2886371 w 2886371"/>
              <a:gd name="connsiteY2" fmla="*/ 3270249 h 3270249"/>
              <a:gd name="connsiteX3" fmla="*/ 0 w 2886371"/>
              <a:gd name="connsiteY3" fmla="*/ 3270249 h 327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371" h="3270249">
                <a:moveTo>
                  <a:pt x="0" y="0"/>
                </a:moveTo>
                <a:lnTo>
                  <a:pt x="2886371" y="0"/>
                </a:lnTo>
                <a:lnTo>
                  <a:pt x="2886371" y="3270249"/>
                </a:lnTo>
                <a:lnTo>
                  <a:pt x="0" y="3270249"/>
                </a:lnTo>
                <a:close/>
              </a:path>
            </a:pathLst>
          </a:cu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9A49AF-FC70-7D2D-EC72-620820457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793" y="2658868"/>
            <a:ext cx="4681481" cy="290169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Support from experienced and former service members and first responders.</a:t>
            </a:r>
          </a:p>
          <a:p>
            <a:pPr marL="285750" indent="-285750">
              <a:lnSpc>
                <a:spcPct val="110000"/>
              </a:lnSpc>
              <a:buFont typeface="Roboto Light" panose="020B0604020202020204" pitchFamily="34" charset="0"/>
              <a:buChar char="•"/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Confidential</a:t>
            </a: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, individualized Peer Support for those seeking understanding of their experiences, regardless of discharge status</a:t>
            </a:r>
          </a:p>
          <a:p>
            <a:pPr marL="285750" indent="-285750">
              <a:lnSpc>
                <a:spcPct val="110000"/>
              </a:lnSpc>
              <a:buFont typeface="Roboto Light" panose="020B0604020202020204" pitchFamily="34" charset="0"/>
              <a:buChar char="•"/>
            </a:pPr>
            <a:r>
              <a:rPr lang="en-US" sz="1800">
                <a:latin typeface="Cambria" panose="02040503050406030204" pitchFamily="18" charset="0"/>
                <a:ea typeface="Cambria" panose="02040503050406030204" pitchFamily="18" charset="0"/>
              </a:rPr>
              <a:t>Support available for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loved ones, family members, &amp; children</a:t>
            </a:r>
          </a:p>
          <a:p>
            <a:pPr>
              <a:lnSpc>
                <a:spcPct val="110000"/>
              </a:lnSpc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lack background with blue and black text&#10;&#10;Description automatically generated">
            <a:extLst>
              <a:ext uri="{FF2B5EF4-FFF2-40B4-BE49-F238E27FC236}">
                <a16:creationId xmlns:a16="http://schemas.microsoft.com/office/drawing/2014/main" id="{8D0F6D80-6A63-ECF5-37FD-179FF45FAA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97" y="-642029"/>
            <a:ext cx="3785889" cy="37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DBCCA-2373-F366-A4FF-C5EBAB05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Placeholder 147">
            <a:extLst>
              <a:ext uri="{FF2B5EF4-FFF2-40B4-BE49-F238E27FC236}">
                <a16:creationId xmlns:a16="http://schemas.microsoft.com/office/drawing/2014/main" id="{2CDF3CE2-4F82-007C-68D8-949FFC45B8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7782" y="656629"/>
            <a:ext cx="5676900" cy="2781000"/>
          </a:xfr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5138A68-B5CD-5AF1-BFFE-BFF457DDE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0694" y="1553483"/>
            <a:ext cx="4658314" cy="930275"/>
          </a:xfrm>
        </p:spPr>
        <p:txBody>
          <a:bodyPr/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Support Groups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337CE02-2139-CB2F-EF3C-DAAC6F72E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262" y="410520"/>
            <a:ext cx="5838520" cy="237219"/>
          </a:xfrm>
        </p:spPr>
        <p:txBody>
          <a:bodyPr/>
          <a:lstStyle/>
          <a:p>
            <a:r>
              <a:rPr lang="en-US" b="0">
                <a:latin typeface="Century Gothic" panose="020B0502020202020204" pitchFamily="34" charset="0"/>
              </a:rPr>
              <a:t>ADDITIONAL SERVICES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F235C2-9094-3206-302B-FE9A92460F51}"/>
              </a:ext>
            </a:extLst>
          </p:cNvPr>
          <p:cNvSpPr/>
          <p:nvPr/>
        </p:nvSpPr>
        <p:spPr>
          <a:xfrm>
            <a:off x="6287782" y="3884532"/>
            <a:ext cx="5676900" cy="23435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A3CED9EA-F799-5B73-0AC0-86CC80C150A2}"/>
              </a:ext>
            </a:extLst>
          </p:cNvPr>
          <p:cNvSpPr txBox="1">
            <a:spLocks/>
          </p:cNvSpPr>
          <p:nvPr/>
        </p:nvSpPr>
        <p:spPr>
          <a:xfrm>
            <a:off x="8156393" y="4482859"/>
            <a:ext cx="3630086" cy="1016736"/>
          </a:xfrm>
          <a:prstGeom prst="rect">
            <a:avLst/>
          </a:prstGeom>
        </p:spPr>
        <p:txBody>
          <a:bodyPr numCol="1" spcCol="73152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Roboto Light" panose="020B0604020202020204" pitchFamily="34" charset="0"/>
              <a:buNone/>
              <a:defRPr sz="2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9368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5F5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Fostering a network of support to strengthen resiliency, promote recovery, &amp; offer hope</a:t>
            </a:r>
          </a:p>
        </p:txBody>
      </p:sp>
      <p:grpSp>
        <p:nvGrpSpPr>
          <p:cNvPr id="113" name="Graphic 913">
            <a:extLst>
              <a:ext uri="{FF2B5EF4-FFF2-40B4-BE49-F238E27FC236}">
                <a16:creationId xmlns:a16="http://schemas.microsoft.com/office/drawing/2014/main" id="{29150B7B-BE19-C46C-1BEF-2698FB11ADD7}"/>
              </a:ext>
            </a:extLst>
          </p:cNvPr>
          <p:cNvGrpSpPr/>
          <p:nvPr/>
        </p:nvGrpSpPr>
        <p:grpSpPr>
          <a:xfrm>
            <a:off x="6684296" y="4388091"/>
            <a:ext cx="1253786" cy="1252895"/>
            <a:chOff x="3361851" y="3296804"/>
            <a:chExt cx="353292" cy="353041"/>
          </a:xfrm>
          <a:noFill/>
        </p:grpSpPr>
        <p:grpSp>
          <p:nvGrpSpPr>
            <p:cNvPr id="114" name="Graphic 913">
              <a:extLst>
                <a:ext uri="{FF2B5EF4-FFF2-40B4-BE49-F238E27FC236}">
                  <a16:creationId xmlns:a16="http://schemas.microsoft.com/office/drawing/2014/main" id="{9ACA8A14-F246-84D3-2CD7-EC4DA3069B57}"/>
                </a:ext>
              </a:extLst>
            </p:cNvPr>
            <p:cNvGrpSpPr/>
            <p:nvPr/>
          </p:nvGrpSpPr>
          <p:grpSpPr>
            <a:xfrm>
              <a:off x="3361851" y="3296804"/>
              <a:ext cx="353292" cy="353041"/>
              <a:chOff x="3361851" y="3296804"/>
              <a:chExt cx="353292" cy="353041"/>
            </a:xfrm>
            <a:noFill/>
          </p:grpSpPr>
          <p:grpSp>
            <p:nvGrpSpPr>
              <p:cNvPr id="116" name="Graphic 913">
                <a:extLst>
                  <a:ext uri="{FF2B5EF4-FFF2-40B4-BE49-F238E27FC236}">
                    <a16:creationId xmlns:a16="http://schemas.microsoft.com/office/drawing/2014/main" id="{E276AD0B-BA51-3686-04DA-3C94C66C9A89}"/>
                  </a:ext>
                </a:extLst>
              </p:cNvPr>
              <p:cNvGrpSpPr/>
              <p:nvPr/>
            </p:nvGrpSpPr>
            <p:grpSpPr>
              <a:xfrm>
                <a:off x="3361851" y="3296804"/>
                <a:ext cx="353292" cy="353041"/>
                <a:chOff x="3361851" y="3296804"/>
                <a:chExt cx="353292" cy="353041"/>
              </a:xfrm>
            </p:grpSpPr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416C2474-A847-CA35-D0B0-C4C69F0408EC}"/>
                    </a:ext>
                  </a:extLst>
                </p:cNvPr>
                <p:cNvSpPr/>
                <p:nvPr/>
              </p:nvSpPr>
              <p:spPr>
                <a:xfrm>
                  <a:off x="3538498" y="3296804"/>
                  <a:ext cx="5643" cy="25942"/>
                </a:xfrm>
                <a:custGeom>
                  <a:avLst/>
                  <a:gdLst>
                    <a:gd name="connsiteX0" fmla="*/ 0 w 5643"/>
                    <a:gd name="connsiteY0" fmla="*/ 25942 h 25942"/>
                    <a:gd name="connsiteX1" fmla="*/ 0 w 5643"/>
                    <a:gd name="connsiteY1" fmla="*/ 0 h 25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25942">
                      <a:moveTo>
                        <a:pt x="0" y="25942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25C2BF3C-DFFA-3CA4-F022-03CB09210F42}"/>
                    </a:ext>
                  </a:extLst>
                </p:cNvPr>
                <p:cNvSpPr/>
                <p:nvPr/>
              </p:nvSpPr>
              <p:spPr>
                <a:xfrm>
                  <a:off x="3450457" y="3320491"/>
                  <a:ext cx="12980" cy="22558"/>
                </a:xfrm>
                <a:custGeom>
                  <a:avLst/>
                  <a:gdLst>
                    <a:gd name="connsiteX0" fmla="*/ 12980 w 12980"/>
                    <a:gd name="connsiteY0" fmla="*/ 22559 h 22558"/>
                    <a:gd name="connsiteX1" fmla="*/ 0 w 12980"/>
                    <a:gd name="connsiteY1" fmla="*/ 0 h 2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0" h="22558">
                      <a:moveTo>
                        <a:pt x="12980" y="22559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8DEA01B3-3851-6CC7-DA96-CF1A67D821EB}"/>
                    </a:ext>
                  </a:extLst>
                </p:cNvPr>
                <p:cNvSpPr/>
                <p:nvPr/>
              </p:nvSpPr>
              <p:spPr>
                <a:xfrm>
                  <a:off x="3385555" y="3385347"/>
                  <a:ext cx="22574" cy="12971"/>
                </a:xfrm>
                <a:custGeom>
                  <a:avLst/>
                  <a:gdLst>
                    <a:gd name="connsiteX0" fmla="*/ 22575 w 22574"/>
                    <a:gd name="connsiteY0" fmla="*/ 12971 h 12971"/>
                    <a:gd name="connsiteX1" fmla="*/ 0 w 22574"/>
                    <a:gd name="connsiteY1" fmla="*/ 0 h 1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574" h="12971">
                      <a:moveTo>
                        <a:pt x="22575" y="12971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4E8D3DDB-654E-C92A-5243-045750F0FBA2}"/>
                    </a:ext>
                  </a:extLst>
                </p:cNvPr>
                <p:cNvSpPr/>
                <p:nvPr/>
              </p:nvSpPr>
              <p:spPr>
                <a:xfrm>
                  <a:off x="3361851" y="3473325"/>
                  <a:ext cx="25960" cy="5639"/>
                </a:xfrm>
                <a:custGeom>
                  <a:avLst/>
                  <a:gdLst>
                    <a:gd name="connsiteX0" fmla="*/ 25961 w 25960"/>
                    <a:gd name="connsiteY0" fmla="*/ 0 h 5639"/>
                    <a:gd name="connsiteX1" fmla="*/ 0 w 25960"/>
                    <a:gd name="connsiteY1" fmla="*/ 0 h 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60" h="5639">
                      <a:moveTo>
                        <a:pt x="25961" y="0"/>
                      </a:moveTo>
                      <a:lnTo>
                        <a:pt x="0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71B5B251-ABEC-A4C2-C29E-032B7D5BB683}"/>
                    </a:ext>
                  </a:extLst>
                </p:cNvPr>
                <p:cNvSpPr/>
                <p:nvPr/>
              </p:nvSpPr>
              <p:spPr>
                <a:xfrm>
                  <a:off x="3613558" y="3320491"/>
                  <a:ext cx="12980" cy="22558"/>
                </a:xfrm>
                <a:custGeom>
                  <a:avLst/>
                  <a:gdLst>
                    <a:gd name="connsiteX0" fmla="*/ 0 w 12980"/>
                    <a:gd name="connsiteY0" fmla="*/ 22559 h 22558"/>
                    <a:gd name="connsiteX1" fmla="*/ 12980 w 12980"/>
                    <a:gd name="connsiteY1" fmla="*/ 0 h 2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0" h="22558">
                      <a:moveTo>
                        <a:pt x="0" y="22559"/>
                      </a:moveTo>
                      <a:lnTo>
                        <a:pt x="12980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54FDCFA2-E687-833E-BF37-B6A0F03F5280}"/>
                    </a:ext>
                  </a:extLst>
                </p:cNvPr>
                <p:cNvSpPr/>
                <p:nvPr/>
              </p:nvSpPr>
              <p:spPr>
                <a:xfrm>
                  <a:off x="3668866" y="3385347"/>
                  <a:ext cx="22574" cy="12971"/>
                </a:xfrm>
                <a:custGeom>
                  <a:avLst/>
                  <a:gdLst>
                    <a:gd name="connsiteX0" fmla="*/ 0 w 22574"/>
                    <a:gd name="connsiteY0" fmla="*/ 12971 h 12971"/>
                    <a:gd name="connsiteX1" fmla="*/ 22575 w 22574"/>
                    <a:gd name="connsiteY1" fmla="*/ 0 h 1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574" h="12971">
                      <a:moveTo>
                        <a:pt x="0" y="12971"/>
                      </a:moveTo>
                      <a:lnTo>
                        <a:pt x="22575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FBE47345-E5FE-9912-C0ED-6B031C86AD94}"/>
                    </a:ext>
                  </a:extLst>
                </p:cNvPr>
                <p:cNvSpPr/>
                <p:nvPr/>
              </p:nvSpPr>
              <p:spPr>
                <a:xfrm>
                  <a:off x="3689183" y="3473325"/>
                  <a:ext cx="25960" cy="5639"/>
                </a:xfrm>
                <a:custGeom>
                  <a:avLst/>
                  <a:gdLst>
                    <a:gd name="connsiteX0" fmla="*/ 0 w 25960"/>
                    <a:gd name="connsiteY0" fmla="*/ 0 h 5639"/>
                    <a:gd name="connsiteX1" fmla="*/ 25961 w 25960"/>
                    <a:gd name="connsiteY1" fmla="*/ 0 h 5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60" h="5639">
                      <a:moveTo>
                        <a:pt x="0" y="0"/>
                      </a:moveTo>
                      <a:lnTo>
                        <a:pt x="25961" y="0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CC4CBDF3-D730-3422-3BA7-47908A0C65C4}"/>
                    </a:ext>
                  </a:extLst>
                </p:cNvPr>
                <p:cNvSpPr/>
                <p:nvPr/>
              </p:nvSpPr>
              <p:spPr>
                <a:xfrm>
                  <a:off x="3538498" y="3623903"/>
                  <a:ext cx="5643" cy="25942"/>
                </a:xfrm>
                <a:custGeom>
                  <a:avLst/>
                  <a:gdLst>
                    <a:gd name="connsiteX0" fmla="*/ 0 w 5643"/>
                    <a:gd name="connsiteY0" fmla="*/ 0 h 25942"/>
                    <a:gd name="connsiteX1" fmla="*/ 0 w 5643"/>
                    <a:gd name="connsiteY1" fmla="*/ 25942 h 25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43" h="25942">
                      <a:moveTo>
                        <a:pt x="0" y="0"/>
                      </a:moveTo>
                      <a:lnTo>
                        <a:pt x="0" y="25942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2D7DE1A5-76C7-523C-3C5C-0CC1452B608B}"/>
                    </a:ext>
                  </a:extLst>
                </p:cNvPr>
                <p:cNvSpPr/>
                <p:nvPr/>
              </p:nvSpPr>
              <p:spPr>
                <a:xfrm>
                  <a:off x="3450457" y="3603601"/>
                  <a:ext cx="12980" cy="22558"/>
                </a:xfrm>
                <a:custGeom>
                  <a:avLst/>
                  <a:gdLst>
                    <a:gd name="connsiteX0" fmla="*/ 12980 w 12980"/>
                    <a:gd name="connsiteY0" fmla="*/ 0 h 22558"/>
                    <a:gd name="connsiteX1" fmla="*/ 0 w 12980"/>
                    <a:gd name="connsiteY1" fmla="*/ 22559 h 2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0" h="22558">
                      <a:moveTo>
                        <a:pt x="12980" y="0"/>
                      </a:moveTo>
                      <a:lnTo>
                        <a:pt x="0" y="22559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4B769E11-A5A3-9921-7066-14E4A9905D63}"/>
                    </a:ext>
                  </a:extLst>
                </p:cNvPr>
                <p:cNvSpPr/>
                <p:nvPr/>
              </p:nvSpPr>
              <p:spPr>
                <a:xfrm>
                  <a:off x="3385555" y="3548332"/>
                  <a:ext cx="22574" cy="12971"/>
                </a:xfrm>
                <a:custGeom>
                  <a:avLst/>
                  <a:gdLst>
                    <a:gd name="connsiteX0" fmla="*/ 22575 w 22574"/>
                    <a:gd name="connsiteY0" fmla="*/ 0 h 12971"/>
                    <a:gd name="connsiteX1" fmla="*/ 0 w 22574"/>
                    <a:gd name="connsiteY1" fmla="*/ 12971 h 1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574" h="12971">
                      <a:moveTo>
                        <a:pt x="22575" y="0"/>
                      </a:moveTo>
                      <a:lnTo>
                        <a:pt x="0" y="12971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2FE0FFD1-FEFA-AD9A-91B1-D2FE15F3AC35}"/>
                    </a:ext>
                  </a:extLst>
                </p:cNvPr>
                <p:cNvSpPr/>
                <p:nvPr/>
              </p:nvSpPr>
              <p:spPr>
                <a:xfrm>
                  <a:off x="3613558" y="3603601"/>
                  <a:ext cx="12980" cy="22558"/>
                </a:xfrm>
                <a:custGeom>
                  <a:avLst/>
                  <a:gdLst>
                    <a:gd name="connsiteX0" fmla="*/ 0 w 12980"/>
                    <a:gd name="connsiteY0" fmla="*/ 0 h 22558"/>
                    <a:gd name="connsiteX1" fmla="*/ 12980 w 12980"/>
                    <a:gd name="connsiteY1" fmla="*/ 22559 h 225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0" h="22558">
                      <a:moveTo>
                        <a:pt x="0" y="0"/>
                      </a:moveTo>
                      <a:lnTo>
                        <a:pt x="12980" y="22559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941E61D8-3E4E-3CA0-A726-21341CF72454}"/>
                    </a:ext>
                  </a:extLst>
                </p:cNvPr>
                <p:cNvSpPr/>
                <p:nvPr/>
              </p:nvSpPr>
              <p:spPr>
                <a:xfrm>
                  <a:off x="3668866" y="3548332"/>
                  <a:ext cx="22574" cy="12971"/>
                </a:xfrm>
                <a:custGeom>
                  <a:avLst/>
                  <a:gdLst>
                    <a:gd name="connsiteX0" fmla="*/ 0 w 22574"/>
                    <a:gd name="connsiteY0" fmla="*/ 0 h 12971"/>
                    <a:gd name="connsiteX1" fmla="*/ 22575 w 22574"/>
                    <a:gd name="connsiteY1" fmla="*/ 12971 h 1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574" h="12971">
                      <a:moveTo>
                        <a:pt x="0" y="0"/>
                      </a:moveTo>
                      <a:lnTo>
                        <a:pt x="22575" y="12971"/>
                      </a:lnTo>
                    </a:path>
                  </a:pathLst>
                </a:custGeom>
                <a:ln w="19050" cap="rnd">
                  <a:solidFill>
                    <a:schemeClr val="bg2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oboto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35FF9D66-32CC-91A3-F782-107334EAFAC2}"/>
                  </a:ext>
                </a:extLst>
              </p:cNvPr>
              <p:cNvSpPr/>
              <p:nvPr/>
            </p:nvSpPr>
            <p:spPr>
              <a:xfrm>
                <a:off x="3434090" y="3368992"/>
                <a:ext cx="208815" cy="208666"/>
              </a:xfrm>
              <a:custGeom>
                <a:avLst/>
                <a:gdLst>
                  <a:gd name="connsiteX0" fmla="*/ 208815 w 208815"/>
                  <a:gd name="connsiteY0" fmla="*/ 104333 h 208666"/>
                  <a:gd name="connsiteX1" fmla="*/ 104408 w 208815"/>
                  <a:gd name="connsiteY1" fmla="*/ 208667 h 208666"/>
                  <a:gd name="connsiteX2" fmla="*/ 0 w 208815"/>
                  <a:gd name="connsiteY2" fmla="*/ 104333 h 208666"/>
                  <a:gd name="connsiteX3" fmla="*/ 104408 w 208815"/>
                  <a:gd name="connsiteY3" fmla="*/ 0 h 208666"/>
                  <a:gd name="connsiteX4" fmla="*/ 208815 w 208815"/>
                  <a:gd name="connsiteY4" fmla="*/ 104333 h 208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815" h="208666">
                    <a:moveTo>
                      <a:pt x="208815" y="104333"/>
                    </a:moveTo>
                    <a:cubicBezTo>
                      <a:pt x="208815" y="161955"/>
                      <a:pt x="162070" y="208667"/>
                      <a:pt x="104408" y="208667"/>
                    </a:cubicBezTo>
                    <a:cubicBezTo>
                      <a:pt x="46745" y="208667"/>
                      <a:pt x="0" y="161955"/>
                      <a:pt x="0" y="104333"/>
                    </a:cubicBezTo>
                    <a:cubicBezTo>
                      <a:pt x="0" y="46712"/>
                      <a:pt x="46745" y="0"/>
                      <a:pt x="104408" y="0"/>
                    </a:cubicBezTo>
                    <a:cubicBezTo>
                      <a:pt x="162070" y="0"/>
                      <a:pt x="208815" y="46712"/>
                      <a:pt x="208815" y="104333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endParaRPr>
              </a:p>
            </p:txBody>
          </p:sp>
        </p:grp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343CC01-50F9-8A48-F79D-914938BFB37F}"/>
                </a:ext>
              </a:extLst>
            </p:cNvPr>
            <p:cNvSpPr/>
            <p:nvPr/>
          </p:nvSpPr>
          <p:spPr>
            <a:xfrm>
              <a:off x="3484319" y="3434412"/>
              <a:ext cx="109486" cy="93617"/>
            </a:xfrm>
            <a:custGeom>
              <a:avLst/>
              <a:gdLst>
                <a:gd name="connsiteX0" fmla="*/ 109487 w 109486"/>
                <a:gd name="connsiteY0" fmla="*/ 27634 h 93617"/>
                <a:gd name="connsiteX1" fmla="*/ 80140 w 109486"/>
                <a:gd name="connsiteY1" fmla="*/ 0 h 93617"/>
                <a:gd name="connsiteX2" fmla="*/ 54743 w 109486"/>
                <a:gd name="connsiteY2" fmla="*/ 19739 h 93617"/>
                <a:gd name="connsiteX3" fmla="*/ 29347 w 109486"/>
                <a:gd name="connsiteY3" fmla="*/ 0 h 93617"/>
                <a:gd name="connsiteX4" fmla="*/ 0 w 109486"/>
                <a:gd name="connsiteY4" fmla="*/ 27634 h 93617"/>
                <a:gd name="connsiteX5" fmla="*/ 9030 w 109486"/>
                <a:gd name="connsiteY5" fmla="*/ 47937 h 93617"/>
                <a:gd name="connsiteX6" fmla="*/ 54743 w 109486"/>
                <a:gd name="connsiteY6" fmla="*/ 93618 h 93617"/>
                <a:gd name="connsiteX7" fmla="*/ 54743 w 109486"/>
                <a:gd name="connsiteY7" fmla="*/ 93618 h 93617"/>
                <a:gd name="connsiteX8" fmla="*/ 54743 w 109486"/>
                <a:gd name="connsiteY8" fmla="*/ 93618 h 93617"/>
                <a:gd name="connsiteX9" fmla="*/ 54743 w 109486"/>
                <a:gd name="connsiteY9" fmla="*/ 93618 h 93617"/>
                <a:gd name="connsiteX10" fmla="*/ 54743 w 109486"/>
                <a:gd name="connsiteY10" fmla="*/ 93618 h 93617"/>
                <a:gd name="connsiteX11" fmla="*/ 100457 w 109486"/>
                <a:gd name="connsiteY11" fmla="*/ 47937 h 93617"/>
                <a:gd name="connsiteX12" fmla="*/ 109487 w 109486"/>
                <a:gd name="connsiteY12" fmla="*/ 27634 h 93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486" h="93617">
                  <a:moveTo>
                    <a:pt x="109487" y="27634"/>
                  </a:moveTo>
                  <a:cubicBezTo>
                    <a:pt x="109487" y="12407"/>
                    <a:pt x="98764" y="0"/>
                    <a:pt x="80140" y="0"/>
                  </a:cubicBezTo>
                  <a:cubicBezTo>
                    <a:pt x="61516" y="0"/>
                    <a:pt x="54743" y="10151"/>
                    <a:pt x="54743" y="19739"/>
                  </a:cubicBezTo>
                  <a:cubicBezTo>
                    <a:pt x="54743" y="10151"/>
                    <a:pt x="42892" y="0"/>
                    <a:pt x="29347" y="0"/>
                  </a:cubicBezTo>
                  <a:cubicBezTo>
                    <a:pt x="15802" y="0"/>
                    <a:pt x="0" y="12407"/>
                    <a:pt x="0" y="27634"/>
                  </a:cubicBezTo>
                  <a:cubicBezTo>
                    <a:pt x="0" y="42861"/>
                    <a:pt x="3951" y="42861"/>
                    <a:pt x="9030" y="47937"/>
                  </a:cubicBezTo>
                  <a:lnTo>
                    <a:pt x="54743" y="93618"/>
                  </a:lnTo>
                  <a:lnTo>
                    <a:pt x="54743" y="93618"/>
                  </a:lnTo>
                  <a:cubicBezTo>
                    <a:pt x="54743" y="93618"/>
                    <a:pt x="54743" y="93618"/>
                    <a:pt x="54743" y="93618"/>
                  </a:cubicBezTo>
                  <a:lnTo>
                    <a:pt x="54743" y="93618"/>
                  </a:lnTo>
                  <a:cubicBezTo>
                    <a:pt x="54743" y="93618"/>
                    <a:pt x="54743" y="93618"/>
                    <a:pt x="54743" y="93618"/>
                  </a:cubicBezTo>
                  <a:lnTo>
                    <a:pt x="100457" y="47937"/>
                  </a:lnTo>
                  <a:cubicBezTo>
                    <a:pt x="106101" y="42297"/>
                    <a:pt x="109487" y="35530"/>
                    <a:pt x="109487" y="27634"/>
                  </a:cubicBezTo>
                  <a:close/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392CB69-ED7D-C698-A12B-4AD8D3A4D26F}"/>
              </a:ext>
            </a:extLst>
          </p:cNvPr>
          <p:cNvCxnSpPr>
            <a:cxnSpLocks/>
          </p:cNvCxnSpPr>
          <p:nvPr/>
        </p:nvCxnSpPr>
        <p:spPr>
          <a:xfrm>
            <a:off x="376562" y="2586050"/>
            <a:ext cx="4734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5">
            <a:extLst>
              <a:ext uri="{FF2B5EF4-FFF2-40B4-BE49-F238E27FC236}">
                <a16:creationId xmlns:a16="http://schemas.microsoft.com/office/drawing/2014/main" id="{04AF8051-DA70-2FE2-0DB8-0199A289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6" y="658614"/>
            <a:ext cx="7335741" cy="979176"/>
          </a:xfrm>
        </p:spPr>
        <p:txBody>
          <a:bodyPr/>
          <a:lstStyle/>
          <a:p>
            <a:r>
              <a:rPr lang="en-US">
                <a:latin typeface="Century Gothic" panose="020B0502020202020204" pitchFamily="34" charset="0"/>
              </a:rPr>
              <a:t>Beyond 1:1 Support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496F60-4E96-E79A-E7FD-87B33D71E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15" y="1713096"/>
            <a:ext cx="295613" cy="395141"/>
          </a:xfrm>
          <a:prstGeom prst="rect">
            <a:avLst/>
          </a:prstGeom>
        </p:spPr>
      </p:pic>
      <p:sp>
        <p:nvSpPr>
          <p:cNvPr id="36" name="Text Placeholder 43">
            <a:extLst>
              <a:ext uri="{FF2B5EF4-FFF2-40B4-BE49-F238E27FC236}">
                <a16:creationId xmlns:a16="http://schemas.microsoft.com/office/drawing/2014/main" id="{61BDD13A-FAA9-A7E6-D154-B065E1E0AE09}"/>
              </a:ext>
            </a:extLst>
          </p:cNvPr>
          <p:cNvSpPr txBox="1">
            <a:spLocks/>
          </p:cNvSpPr>
          <p:nvPr/>
        </p:nvSpPr>
        <p:spPr>
          <a:xfrm>
            <a:off x="840694" y="2880022"/>
            <a:ext cx="4658314" cy="93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None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20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None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Funded Therapy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A3F1684-98BB-1AF8-70DC-30EF2E629C70}"/>
              </a:ext>
            </a:extLst>
          </p:cNvPr>
          <p:cNvCxnSpPr>
            <a:cxnSpLocks/>
          </p:cNvCxnSpPr>
          <p:nvPr/>
        </p:nvCxnSpPr>
        <p:spPr>
          <a:xfrm>
            <a:off x="376562" y="3883415"/>
            <a:ext cx="4734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43">
            <a:extLst>
              <a:ext uri="{FF2B5EF4-FFF2-40B4-BE49-F238E27FC236}">
                <a16:creationId xmlns:a16="http://schemas.microsoft.com/office/drawing/2014/main" id="{EFF4DD69-FF7B-B5EB-5C03-7BDC1CF2D462}"/>
              </a:ext>
            </a:extLst>
          </p:cNvPr>
          <p:cNvSpPr txBox="1">
            <a:spLocks/>
          </p:cNvSpPr>
          <p:nvPr/>
        </p:nvSpPr>
        <p:spPr>
          <a:xfrm>
            <a:off x="840694" y="4207643"/>
            <a:ext cx="4658314" cy="93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None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20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None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Resource Connection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389875-8481-A968-5ED6-37AAC44B0E91}"/>
              </a:ext>
            </a:extLst>
          </p:cNvPr>
          <p:cNvCxnSpPr>
            <a:cxnSpLocks/>
          </p:cNvCxnSpPr>
          <p:nvPr/>
        </p:nvCxnSpPr>
        <p:spPr>
          <a:xfrm>
            <a:off x="374922" y="5228553"/>
            <a:ext cx="47347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ECC011-E81F-5D24-99EC-5B30F698B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88" y="3035437"/>
            <a:ext cx="295613" cy="3951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7F7E1-3E2F-1D02-9463-B888E16E2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88" y="4371221"/>
            <a:ext cx="295613" cy="395141"/>
          </a:xfrm>
          <a:prstGeom prst="rect">
            <a:avLst/>
          </a:prstGeom>
        </p:spPr>
      </p:pic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21393458-7117-CBDA-3631-7275B947D879}"/>
              </a:ext>
            </a:extLst>
          </p:cNvPr>
          <p:cNvSpPr txBox="1">
            <a:spLocks/>
          </p:cNvSpPr>
          <p:nvPr/>
        </p:nvSpPr>
        <p:spPr>
          <a:xfrm>
            <a:off x="840694" y="5522376"/>
            <a:ext cx="4658314" cy="93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Roboto Light" panose="020B0604020202020204" pitchFamily="34" charset="0"/>
              <a:buNone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12065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None/>
              <a:tabLst/>
              <a:defRPr sz="20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466725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8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90563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 panose="020B0604020202020204" pitchFamily="34" charset="0"/>
              <a:buChar char="•"/>
              <a:tabLst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8636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Roboto Light"/>
              <a:buChar char="⁃"/>
              <a:tabLst/>
              <a:defRPr sz="14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Light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Roboto Light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36B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Youth ECHO Sessions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FED5B4-D1A9-0BBE-CDFC-C706BCC4E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16" y="5653777"/>
            <a:ext cx="295613" cy="395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917F9A-B34E-05F5-6F84-A10E19959D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99102"/>
            <a:ext cx="6053712" cy="645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49403"/>
      </p:ext>
    </p:extLst>
  </p:cSld>
  <p:clrMapOvr>
    <a:masterClrMapping/>
  </p:clrMapOvr>
</p:sld>
</file>

<file path=ppt/theme/theme1.xml><?xml version="1.0" encoding="utf-8"?>
<a:theme xmlns:a="http://schemas.openxmlformats.org/drawingml/2006/main" name="Here Tomorrow">
  <a:themeElements>
    <a:clrScheme name="Here Tomorrow 1">
      <a:dk1>
        <a:srgbClr val="000000"/>
      </a:dk1>
      <a:lt1>
        <a:srgbClr val="FFFFFF"/>
      </a:lt1>
      <a:dk2>
        <a:srgbClr val="00B0BA"/>
      </a:dk2>
      <a:lt2>
        <a:srgbClr val="F5F5F0"/>
      </a:lt2>
      <a:accent1>
        <a:srgbClr val="F37655"/>
      </a:accent1>
      <a:accent2>
        <a:srgbClr val="00B0BA"/>
      </a:accent2>
      <a:accent3>
        <a:srgbClr val="381218"/>
      </a:accent3>
      <a:accent4>
        <a:srgbClr val="736B61"/>
      </a:accent4>
      <a:accent5>
        <a:srgbClr val="335C66"/>
      </a:accent5>
      <a:accent6>
        <a:srgbClr val="F5F5F0"/>
      </a:accent6>
      <a:hlink>
        <a:srgbClr val="0037AA"/>
      </a:hlink>
      <a:folHlink>
        <a:srgbClr val="0037AA"/>
      </a:folHlink>
    </a:clrScheme>
    <a:fontScheme name="Roboto Light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ere Tomorrow" id="{18F667F6-F7BC-2E48-B229-ACF4D4BCFEB0}" vid="{FD5E24E5-A81A-C845-9800-F695D5BCD1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Widescreen</PresentationFormat>
  <Paragraphs>135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Cambria</vt:lpstr>
      <vt:lpstr>Century Gothic</vt:lpstr>
      <vt:lpstr>Roboto Light</vt:lpstr>
      <vt:lpstr>Roboto Medium</vt:lpstr>
      <vt:lpstr>Wingdings</vt:lpstr>
      <vt:lpstr>Here Tomorrow</vt:lpstr>
      <vt:lpstr>PowerPoint Presentation</vt:lpstr>
      <vt:lpstr>Why we’re here</vt:lpstr>
      <vt:lpstr>Here Tomorrow is  filling the gap</vt:lpstr>
      <vt:lpstr>Peer support</vt:lpstr>
      <vt:lpstr>Who we support</vt:lpstr>
      <vt:lpstr>Supporting Loved Ones</vt:lpstr>
      <vt:lpstr>PowerPoint Presentation</vt:lpstr>
      <vt:lpstr>PowerPoint Presentation</vt:lpstr>
      <vt:lpstr>Beyond 1:1 Support</vt:lpstr>
      <vt:lpstr>Training &amp; Community Education</vt:lpstr>
      <vt:lpstr>Welcome to Here Tomorrow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Maia Savage</dc:creator>
  <cp:lastModifiedBy>Maia Savage</cp:lastModifiedBy>
  <cp:revision>1</cp:revision>
  <dcterms:created xsi:type="dcterms:W3CDTF">2026-02-03T16:57:14Z</dcterms:created>
  <dcterms:modified xsi:type="dcterms:W3CDTF">2026-03-24T16:45:26Z</dcterms:modified>
</cp:coreProperties>
</file>